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+mj-lt"/>
        <a:ea typeface="+mj-ea"/>
        <a:cs typeface="+mj-cs"/>
        <a:sym typeface="Lucida Grande"/>
      </a:defRPr>
    </a:lvl1pPr>
    <a:lvl2pPr indent="228600" defTabSz="406400" latinLnBrk="0">
      <a:defRPr sz="1400">
        <a:latin typeface="+mj-lt"/>
        <a:ea typeface="+mj-ea"/>
        <a:cs typeface="+mj-cs"/>
        <a:sym typeface="Lucida Grande"/>
      </a:defRPr>
    </a:lvl2pPr>
    <a:lvl3pPr indent="457200" defTabSz="406400" latinLnBrk="0">
      <a:defRPr sz="1400">
        <a:latin typeface="+mj-lt"/>
        <a:ea typeface="+mj-ea"/>
        <a:cs typeface="+mj-cs"/>
        <a:sym typeface="Lucida Grande"/>
      </a:defRPr>
    </a:lvl3pPr>
    <a:lvl4pPr indent="685800" defTabSz="406400" latinLnBrk="0">
      <a:defRPr sz="1400">
        <a:latin typeface="+mj-lt"/>
        <a:ea typeface="+mj-ea"/>
        <a:cs typeface="+mj-cs"/>
        <a:sym typeface="Lucida Grande"/>
      </a:defRPr>
    </a:lvl4pPr>
    <a:lvl5pPr indent="914400" defTabSz="406400" latinLnBrk="0">
      <a:defRPr sz="1400">
        <a:latin typeface="+mj-lt"/>
        <a:ea typeface="+mj-ea"/>
        <a:cs typeface="+mj-cs"/>
        <a:sym typeface="Lucida Grande"/>
      </a:defRPr>
    </a:lvl5pPr>
    <a:lvl6pPr indent="1143000" defTabSz="406400" latinLnBrk="0">
      <a:defRPr sz="1400">
        <a:latin typeface="+mj-lt"/>
        <a:ea typeface="+mj-ea"/>
        <a:cs typeface="+mj-cs"/>
        <a:sym typeface="Lucida Grande"/>
      </a:defRPr>
    </a:lvl6pPr>
    <a:lvl7pPr indent="1371600" defTabSz="406400" latinLnBrk="0">
      <a:defRPr sz="1400">
        <a:latin typeface="+mj-lt"/>
        <a:ea typeface="+mj-ea"/>
        <a:cs typeface="+mj-cs"/>
        <a:sym typeface="Lucida Grande"/>
      </a:defRPr>
    </a:lvl7pPr>
    <a:lvl8pPr indent="1600200" defTabSz="406400" latinLnBrk="0">
      <a:defRPr sz="1400">
        <a:latin typeface="+mj-lt"/>
        <a:ea typeface="+mj-ea"/>
        <a:cs typeface="+mj-cs"/>
        <a:sym typeface="Lucida Grande"/>
      </a:defRPr>
    </a:lvl8pPr>
    <a:lvl9pPr indent="1828800" defTabSz="406400" latinLnBrk="0">
      <a:defRPr sz="14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letus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letus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/>
            <a:lvl3pPr marL="1259838" indent="-228600"/>
            <a:lvl4pPr indent="-228600"/>
            <a:lvl5pPr indent="-228600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7514766" y="6245225"/>
            <a:ext cx="210469" cy="19738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letus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9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/>
            <a:lvl3pPr marL="1259838" indent="-228600"/>
            <a:lvl4pPr indent="-228600"/>
            <a:lvl5pPr indent="-228600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7514766" y="6245225"/>
            <a:ext cx="210469" cy="19738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letus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8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9" cy="197384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uorakulmio 13"/>
          <p:cNvSpPr/>
          <p:nvPr/>
        </p:nvSpPr>
        <p:spPr>
          <a:xfrm>
            <a:off x="0" y="5347770"/>
            <a:ext cx="9144000" cy="652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914400"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59" name="Group 10"/>
          <p:cNvGrpSpPr/>
          <p:nvPr/>
        </p:nvGrpSpPr>
        <p:grpSpPr>
          <a:xfrm>
            <a:off x="251519" y="5537895"/>
            <a:ext cx="2197715" cy="288001"/>
            <a:chOff x="0" y="0"/>
            <a:chExt cx="2197713" cy="288000"/>
          </a:xfrm>
        </p:grpSpPr>
        <p:sp>
          <p:nvSpPr>
            <p:cNvPr id="57" name="Freeform 5"/>
            <p:cNvSpPr/>
            <p:nvPr/>
          </p:nvSpPr>
          <p:spPr>
            <a:xfrm>
              <a:off x="0" y="0"/>
              <a:ext cx="2013042" cy="9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1" y="11739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02" y="21600"/>
                    <a:pt x="202" y="21600"/>
                    <a:pt x="202" y="21600"/>
                  </a:cubicBezTo>
                  <a:cubicBezTo>
                    <a:pt x="202" y="8922"/>
                    <a:pt x="202" y="8922"/>
                    <a:pt x="202" y="8922"/>
                  </a:cubicBezTo>
                  <a:cubicBezTo>
                    <a:pt x="404" y="17139"/>
                    <a:pt x="404" y="17139"/>
                    <a:pt x="404" y="17139"/>
                  </a:cubicBezTo>
                  <a:cubicBezTo>
                    <a:pt x="538" y="17139"/>
                    <a:pt x="538" y="17139"/>
                    <a:pt x="538" y="17139"/>
                  </a:cubicBezTo>
                  <a:cubicBezTo>
                    <a:pt x="729" y="8922"/>
                    <a:pt x="729" y="8922"/>
                    <a:pt x="729" y="8922"/>
                  </a:cubicBezTo>
                  <a:cubicBezTo>
                    <a:pt x="729" y="21600"/>
                    <a:pt x="729" y="21600"/>
                    <a:pt x="729" y="21600"/>
                  </a:cubicBezTo>
                  <a:cubicBezTo>
                    <a:pt x="930" y="21600"/>
                    <a:pt x="930" y="21600"/>
                    <a:pt x="930" y="2160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9" y="0"/>
                    <a:pt x="729" y="0"/>
                    <a:pt x="729" y="0"/>
                  </a:cubicBezTo>
                  <a:lnTo>
                    <a:pt x="471" y="11739"/>
                  </a:lnTo>
                  <a:close/>
                  <a:moveTo>
                    <a:pt x="1446" y="0"/>
                  </a:moveTo>
                  <a:cubicBezTo>
                    <a:pt x="1065" y="21600"/>
                    <a:pt x="1065" y="21600"/>
                    <a:pt x="1065" y="21600"/>
                  </a:cubicBezTo>
                  <a:cubicBezTo>
                    <a:pt x="1278" y="21600"/>
                    <a:pt x="1278" y="21600"/>
                    <a:pt x="1278" y="21600"/>
                  </a:cubicBezTo>
                  <a:cubicBezTo>
                    <a:pt x="1334" y="17609"/>
                    <a:pt x="1334" y="17609"/>
                    <a:pt x="1334" y="17609"/>
                  </a:cubicBezTo>
                  <a:cubicBezTo>
                    <a:pt x="1704" y="17609"/>
                    <a:pt x="1704" y="17609"/>
                    <a:pt x="1704" y="17609"/>
                  </a:cubicBezTo>
                  <a:cubicBezTo>
                    <a:pt x="1760" y="21600"/>
                    <a:pt x="1760" y="21600"/>
                    <a:pt x="1760" y="21600"/>
                  </a:cubicBezTo>
                  <a:cubicBezTo>
                    <a:pt x="1973" y="21600"/>
                    <a:pt x="1973" y="21600"/>
                    <a:pt x="1973" y="21600"/>
                  </a:cubicBezTo>
                  <a:cubicBezTo>
                    <a:pt x="1603" y="0"/>
                    <a:pt x="1603" y="0"/>
                    <a:pt x="1603" y="0"/>
                  </a:cubicBezTo>
                  <a:lnTo>
                    <a:pt x="1446" y="0"/>
                  </a:lnTo>
                  <a:close/>
                  <a:moveTo>
                    <a:pt x="1390" y="14087"/>
                  </a:moveTo>
                  <a:cubicBezTo>
                    <a:pt x="1524" y="6339"/>
                    <a:pt x="1524" y="6339"/>
                    <a:pt x="1524" y="6339"/>
                  </a:cubicBezTo>
                  <a:cubicBezTo>
                    <a:pt x="1648" y="14087"/>
                    <a:pt x="1648" y="14087"/>
                    <a:pt x="1648" y="14087"/>
                  </a:cubicBezTo>
                  <a:lnTo>
                    <a:pt x="1390" y="14087"/>
                  </a:lnTo>
                  <a:close/>
                  <a:moveTo>
                    <a:pt x="2376" y="0"/>
                  </a:moveTo>
                  <a:cubicBezTo>
                    <a:pt x="1995" y="21600"/>
                    <a:pt x="1995" y="21600"/>
                    <a:pt x="1995" y="21600"/>
                  </a:cubicBezTo>
                  <a:cubicBezTo>
                    <a:pt x="2208" y="21600"/>
                    <a:pt x="2208" y="21600"/>
                    <a:pt x="2208" y="21600"/>
                  </a:cubicBezTo>
                  <a:cubicBezTo>
                    <a:pt x="2264" y="17609"/>
                    <a:pt x="2264" y="17609"/>
                    <a:pt x="2264" y="17609"/>
                  </a:cubicBezTo>
                  <a:cubicBezTo>
                    <a:pt x="2634" y="17609"/>
                    <a:pt x="2634" y="17609"/>
                    <a:pt x="2634" y="17609"/>
                  </a:cubicBezTo>
                  <a:cubicBezTo>
                    <a:pt x="2690" y="21600"/>
                    <a:pt x="2690" y="21600"/>
                    <a:pt x="2690" y="21600"/>
                  </a:cubicBezTo>
                  <a:cubicBezTo>
                    <a:pt x="2903" y="21600"/>
                    <a:pt x="2903" y="21600"/>
                    <a:pt x="2903" y="21600"/>
                  </a:cubicBezTo>
                  <a:cubicBezTo>
                    <a:pt x="2522" y="0"/>
                    <a:pt x="2522" y="0"/>
                    <a:pt x="2522" y="0"/>
                  </a:cubicBezTo>
                  <a:lnTo>
                    <a:pt x="2376" y="0"/>
                  </a:lnTo>
                  <a:close/>
                  <a:moveTo>
                    <a:pt x="2320" y="14087"/>
                  </a:moveTo>
                  <a:cubicBezTo>
                    <a:pt x="2455" y="6339"/>
                    <a:pt x="2455" y="6339"/>
                    <a:pt x="2455" y="6339"/>
                  </a:cubicBezTo>
                  <a:cubicBezTo>
                    <a:pt x="2578" y="14087"/>
                    <a:pt x="2578" y="14087"/>
                    <a:pt x="2578" y="14087"/>
                  </a:cubicBezTo>
                  <a:lnTo>
                    <a:pt x="2320" y="14087"/>
                  </a:lnTo>
                  <a:close/>
                  <a:moveTo>
                    <a:pt x="3845" y="0"/>
                  </a:moveTo>
                  <a:cubicBezTo>
                    <a:pt x="3598" y="0"/>
                    <a:pt x="3598" y="0"/>
                    <a:pt x="3598" y="0"/>
                  </a:cubicBezTo>
                  <a:cubicBezTo>
                    <a:pt x="3239" y="9391"/>
                    <a:pt x="3239" y="9391"/>
                    <a:pt x="3239" y="9391"/>
                  </a:cubicBezTo>
                  <a:cubicBezTo>
                    <a:pt x="3239" y="0"/>
                    <a:pt x="3239" y="0"/>
                    <a:pt x="3239" y="0"/>
                  </a:cubicBezTo>
                  <a:cubicBezTo>
                    <a:pt x="3038" y="0"/>
                    <a:pt x="3038" y="0"/>
                    <a:pt x="3038" y="0"/>
                  </a:cubicBezTo>
                  <a:cubicBezTo>
                    <a:pt x="3038" y="21600"/>
                    <a:pt x="3038" y="21600"/>
                    <a:pt x="3038" y="21600"/>
                  </a:cubicBezTo>
                  <a:cubicBezTo>
                    <a:pt x="3239" y="21600"/>
                    <a:pt x="3239" y="21600"/>
                    <a:pt x="3239" y="21600"/>
                  </a:cubicBezTo>
                  <a:cubicBezTo>
                    <a:pt x="3239" y="15026"/>
                    <a:pt x="3239" y="15026"/>
                    <a:pt x="3239" y="15026"/>
                  </a:cubicBezTo>
                  <a:cubicBezTo>
                    <a:pt x="3374" y="11739"/>
                    <a:pt x="3374" y="11739"/>
                    <a:pt x="3374" y="11739"/>
                  </a:cubicBezTo>
                  <a:cubicBezTo>
                    <a:pt x="3632" y="21600"/>
                    <a:pt x="3632" y="21600"/>
                    <a:pt x="3632" y="21600"/>
                  </a:cubicBezTo>
                  <a:cubicBezTo>
                    <a:pt x="3867" y="21600"/>
                    <a:pt x="3867" y="21600"/>
                    <a:pt x="3867" y="21600"/>
                  </a:cubicBezTo>
                  <a:cubicBezTo>
                    <a:pt x="3508" y="8687"/>
                    <a:pt x="3508" y="8687"/>
                    <a:pt x="3508" y="8687"/>
                  </a:cubicBezTo>
                  <a:lnTo>
                    <a:pt x="3845" y="0"/>
                  </a:lnTo>
                  <a:close/>
                  <a:moveTo>
                    <a:pt x="4551" y="14087"/>
                  </a:moveTo>
                  <a:cubicBezTo>
                    <a:pt x="4551" y="16435"/>
                    <a:pt x="4472" y="17843"/>
                    <a:pt x="4372" y="17843"/>
                  </a:cubicBezTo>
                  <a:cubicBezTo>
                    <a:pt x="4259" y="17843"/>
                    <a:pt x="4192" y="16435"/>
                    <a:pt x="4192" y="14087"/>
                  </a:cubicBezTo>
                  <a:cubicBezTo>
                    <a:pt x="4192" y="0"/>
                    <a:pt x="4192" y="0"/>
                    <a:pt x="4192" y="0"/>
                  </a:cubicBezTo>
                  <a:cubicBezTo>
                    <a:pt x="3990" y="0"/>
                    <a:pt x="3990" y="0"/>
                    <a:pt x="3990" y="0"/>
                  </a:cubicBezTo>
                  <a:cubicBezTo>
                    <a:pt x="3990" y="14087"/>
                    <a:pt x="3990" y="14087"/>
                    <a:pt x="3990" y="14087"/>
                  </a:cubicBezTo>
                  <a:cubicBezTo>
                    <a:pt x="3990" y="18783"/>
                    <a:pt x="4159" y="21600"/>
                    <a:pt x="4372" y="21600"/>
                  </a:cubicBezTo>
                  <a:cubicBezTo>
                    <a:pt x="4573" y="21600"/>
                    <a:pt x="4741" y="18783"/>
                    <a:pt x="4741" y="14087"/>
                  </a:cubicBezTo>
                  <a:cubicBezTo>
                    <a:pt x="4741" y="0"/>
                    <a:pt x="4741" y="0"/>
                    <a:pt x="4741" y="0"/>
                  </a:cubicBezTo>
                  <a:cubicBezTo>
                    <a:pt x="4551" y="0"/>
                    <a:pt x="4551" y="0"/>
                    <a:pt x="4551" y="0"/>
                  </a:cubicBezTo>
                  <a:lnTo>
                    <a:pt x="4551" y="14087"/>
                  </a:lnTo>
                  <a:close/>
                  <a:moveTo>
                    <a:pt x="5560" y="13148"/>
                  </a:moveTo>
                  <a:cubicBezTo>
                    <a:pt x="5156" y="0"/>
                    <a:pt x="5156" y="0"/>
                    <a:pt x="5156" y="0"/>
                  </a:cubicBezTo>
                  <a:cubicBezTo>
                    <a:pt x="4977" y="0"/>
                    <a:pt x="4977" y="0"/>
                    <a:pt x="4977" y="0"/>
                  </a:cubicBezTo>
                  <a:cubicBezTo>
                    <a:pt x="4977" y="21600"/>
                    <a:pt x="4977" y="21600"/>
                    <a:pt x="4977" y="21600"/>
                  </a:cubicBezTo>
                  <a:cubicBezTo>
                    <a:pt x="5179" y="21600"/>
                    <a:pt x="5179" y="21600"/>
                    <a:pt x="5179" y="21600"/>
                  </a:cubicBezTo>
                  <a:cubicBezTo>
                    <a:pt x="5179" y="8452"/>
                    <a:pt x="5179" y="8452"/>
                    <a:pt x="5179" y="8452"/>
                  </a:cubicBezTo>
                  <a:cubicBezTo>
                    <a:pt x="5582" y="21600"/>
                    <a:pt x="5582" y="21600"/>
                    <a:pt x="5582" y="21600"/>
                  </a:cubicBezTo>
                  <a:cubicBezTo>
                    <a:pt x="5761" y="21600"/>
                    <a:pt x="5761" y="21600"/>
                    <a:pt x="5761" y="21600"/>
                  </a:cubicBezTo>
                  <a:cubicBezTo>
                    <a:pt x="5761" y="0"/>
                    <a:pt x="5761" y="0"/>
                    <a:pt x="5761" y="0"/>
                  </a:cubicBezTo>
                  <a:cubicBezTo>
                    <a:pt x="5560" y="0"/>
                    <a:pt x="5560" y="0"/>
                    <a:pt x="5560" y="0"/>
                  </a:cubicBezTo>
                  <a:lnTo>
                    <a:pt x="5560" y="13148"/>
                  </a:lnTo>
                  <a:close/>
                  <a:moveTo>
                    <a:pt x="5941" y="3757"/>
                  </a:moveTo>
                  <a:cubicBezTo>
                    <a:pt x="6210" y="3757"/>
                    <a:pt x="6210" y="3757"/>
                    <a:pt x="6210" y="3757"/>
                  </a:cubicBezTo>
                  <a:cubicBezTo>
                    <a:pt x="6210" y="21600"/>
                    <a:pt x="6210" y="21600"/>
                    <a:pt x="6210" y="21600"/>
                  </a:cubicBezTo>
                  <a:cubicBezTo>
                    <a:pt x="6412" y="21600"/>
                    <a:pt x="6412" y="21600"/>
                    <a:pt x="6412" y="21600"/>
                  </a:cubicBezTo>
                  <a:cubicBezTo>
                    <a:pt x="6412" y="3757"/>
                    <a:pt x="6412" y="3757"/>
                    <a:pt x="6412" y="3757"/>
                  </a:cubicBezTo>
                  <a:cubicBezTo>
                    <a:pt x="6669" y="3757"/>
                    <a:pt x="6669" y="3757"/>
                    <a:pt x="6669" y="3757"/>
                  </a:cubicBezTo>
                  <a:cubicBezTo>
                    <a:pt x="6669" y="0"/>
                    <a:pt x="6669" y="0"/>
                    <a:pt x="6669" y="0"/>
                  </a:cubicBezTo>
                  <a:cubicBezTo>
                    <a:pt x="5941" y="0"/>
                    <a:pt x="5941" y="0"/>
                    <a:pt x="5941" y="0"/>
                  </a:cubicBezTo>
                  <a:lnTo>
                    <a:pt x="5941" y="3757"/>
                  </a:lnTo>
                  <a:close/>
                  <a:moveTo>
                    <a:pt x="7107" y="0"/>
                  </a:moveTo>
                  <a:cubicBezTo>
                    <a:pt x="6737" y="21600"/>
                    <a:pt x="6737" y="21600"/>
                    <a:pt x="6737" y="21600"/>
                  </a:cubicBezTo>
                  <a:cubicBezTo>
                    <a:pt x="6950" y="21600"/>
                    <a:pt x="6950" y="21600"/>
                    <a:pt x="6950" y="21600"/>
                  </a:cubicBezTo>
                  <a:cubicBezTo>
                    <a:pt x="7006" y="17609"/>
                    <a:pt x="7006" y="17609"/>
                    <a:pt x="7006" y="17609"/>
                  </a:cubicBezTo>
                  <a:cubicBezTo>
                    <a:pt x="7376" y="17609"/>
                    <a:pt x="7376" y="17609"/>
                    <a:pt x="7376" y="17609"/>
                  </a:cubicBezTo>
                  <a:cubicBezTo>
                    <a:pt x="7432" y="21600"/>
                    <a:pt x="7432" y="21600"/>
                    <a:pt x="7432" y="21600"/>
                  </a:cubicBezTo>
                  <a:cubicBezTo>
                    <a:pt x="7645" y="21600"/>
                    <a:pt x="7645" y="21600"/>
                    <a:pt x="7645" y="21600"/>
                  </a:cubicBezTo>
                  <a:cubicBezTo>
                    <a:pt x="7264" y="0"/>
                    <a:pt x="7264" y="0"/>
                    <a:pt x="7264" y="0"/>
                  </a:cubicBezTo>
                  <a:lnTo>
                    <a:pt x="7107" y="0"/>
                  </a:lnTo>
                  <a:close/>
                  <a:moveTo>
                    <a:pt x="7062" y="14087"/>
                  </a:moveTo>
                  <a:cubicBezTo>
                    <a:pt x="7196" y="6339"/>
                    <a:pt x="7196" y="6339"/>
                    <a:pt x="7196" y="6339"/>
                  </a:cubicBezTo>
                  <a:cubicBezTo>
                    <a:pt x="7320" y="14087"/>
                    <a:pt x="7320" y="14087"/>
                    <a:pt x="7320" y="14087"/>
                  </a:cubicBezTo>
                  <a:lnTo>
                    <a:pt x="7062" y="14087"/>
                  </a:lnTo>
                  <a:close/>
                  <a:moveTo>
                    <a:pt x="7746" y="14791"/>
                  </a:moveTo>
                  <a:cubicBezTo>
                    <a:pt x="8183" y="14791"/>
                    <a:pt x="8183" y="14791"/>
                    <a:pt x="8183" y="14791"/>
                  </a:cubicBezTo>
                  <a:cubicBezTo>
                    <a:pt x="8183" y="11035"/>
                    <a:pt x="8183" y="11035"/>
                    <a:pt x="8183" y="11035"/>
                  </a:cubicBezTo>
                  <a:cubicBezTo>
                    <a:pt x="7746" y="11035"/>
                    <a:pt x="7746" y="11035"/>
                    <a:pt x="7746" y="11035"/>
                  </a:cubicBezTo>
                  <a:lnTo>
                    <a:pt x="7746" y="14791"/>
                  </a:lnTo>
                  <a:close/>
                  <a:moveTo>
                    <a:pt x="9057" y="14322"/>
                  </a:moveTo>
                  <a:cubicBezTo>
                    <a:pt x="9057" y="16670"/>
                    <a:pt x="9001" y="17843"/>
                    <a:pt x="8900" y="17843"/>
                  </a:cubicBezTo>
                  <a:cubicBezTo>
                    <a:pt x="8833" y="17843"/>
                    <a:pt x="8799" y="17374"/>
                    <a:pt x="8766" y="16670"/>
                  </a:cubicBezTo>
                  <a:cubicBezTo>
                    <a:pt x="8642" y="19487"/>
                    <a:pt x="8642" y="19487"/>
                    <a:pt x="8642" y="19487"/>
                  </a:cubicBezTo>
                  <a:cubicBezTo>
                    <a:pt x="8709" y="21130"/>
                    <a:pt x="8788" y="21600"/>
                    <a:pt x="8900" y="21600"/>
                  </a:cubicBezTo>
                  <a:cubicBezTo>
                    <a:pt x="9091" y="21600"/>
                    <a:pt x="9259" y="19252"/>
                    <a:pt x="9259" y="14557"/>
                  </a:cubicBezTo>
                  <a:cubicBezTo>
                    <a:pt x="9259" y="0"/>
                    <a:pt x="9259" y="0"/>
                    <a:pt x="9259" y="0"/>
                  </a:cubicBezTo>
                  <a:cubicBezTo>
                    <a:pt x="9057" y="0"/>
                    <a:pt x="9057" y="0"/>
                    <a:pt x="9057" y="0"/>
                  </a:cubicBezTo>
                  <a:lnTo>
                    <a:pt x="9057" y="14322"/>
                  </a:lnTo>
                  <a:close/>
                  <a:moveTo>
                    <a:pt x="9763" y="0"/>
                  </a:moveTo>
                  <a:cubicBezTo>
                    <a:pt x="9393" y="21600"/>
                    <a:pt x="9393" y="21600"/>
                    <a:pt x="9393" y="21600"/>
                  </a:cubicBezTo>
                  <a:cubicBezTo>
                    <a:pt x="9595" y="21600"/>
                    <a:pt x="9595" y="21600"/>
                    <a:pt x="9595" y="21600"/>
                  </a:cubicBezTo>
                  <a:cubicBezTo>
                    <a:pt x="9662" y="17609"/>
                    <a:pt x="9662" y="17609"/>
                    <a:pt x="9662" y="17609"/>
                  </a:cubicBezTo>
                  <a:cubicBezTo>
                    <a:pt x="10021" y="17609"/>
                    <a:pt x="10021" y="17609"/>
                    <a:pt x="10021" y="17609"/>
                  </a:cubicBezTo>
                  <a:cubicBezTo>
                    <a:pt x="10077" y="21600"/>
                    <a:pt x="10077" y="21600"/>
                    <a:pt x="10077" y="21600"/>
                  </a:cubicBezTo>
                  <a:cubicBezTo>
                    <a:pt x="10290" y="21600"/>
                    <a:pt x="10290" y="21600"/>
                    <a:pt x="10290" y="21600"/>
                  </a:cubicBezTo>
                  <a:cubicBezTo>
                    <a:pt x="9920" y="0"/>
                    <a:pt x="9920" y="0"/>
                    <a:pt x="9920" y="0"/>
                  </a:cubicBezTo>
                  <a:lnTo>
                    <a:pt x="9763" y="0"/>
                  </a:lnTo>
                  <a:close/>
                  <a:moveTo>
                    <a:pt x="9718" y="14087"/>
                  </a:moveTo>
                  <a:cubicBezTo>
                    <a:pt x="9842" y="6339"/>
                    <a:pt x="9842" y="6339"/>
                    <a:pt x="9842" y="6339"/>
                  </a:cubicBezTo>
                  <a:cubicBezTo>
                    <a:pt x="9965" y="14087"/>
                    <a:pt x="9965" y="14087"/>
                    <a:pt x="9965" y="14087"/>
                  </a:cubicBezTo>
                  <a:lnTo>
                    <a:pt x="9718" y="14087"/>
                  </a:lnTo>
                  <a:close/>
                  <a:moveTo>
                    <a:pt x="11164" y="8922"/>
                  </a:moveTo>
                  <a:cubicBezTo>
                    <a:pt x="11041" y="8687"/>
                    <a:pt x="11041" y="8687"/>
                    <a:pt x="11041" y="8687"/>
                  </a:cubicBezTo>
                  <a:cubicBezTo>
                    <a:pt x="10996" y="8452"/>
                    <a:pt x="10963" y="8217"/>
                    <a:pt x="10951" y="7748"/>
                  </a:cubicBezTo>
                  <a:cubicBezTo>
                    <a:pt x="10929" y="7278"/>
                    <a:pt x="10918" y="6809"/>
                    <a:pt x="10918" y="6339"/>
                  </a:cubicBezTo>
                  <a:cubicBezTo>
                    <a:pt x="10918" y="4696"/>
                    <a:pt x="10974" y="3522"/>
                    <a:pt x="11075" y="3522"/>
                  </a:cubicBezTo>
                  <a:cubicBezTo>
                    <a:pt x="11142" y="3522"/>
                    <a:pt x="11220" y="3757"/>
                    <a:pt x="11288" y="4930"/>
                  </a:cubicBezTo>
                  <a:cubicBezTo>
                    <a:pt x="11411" y="2348"/>
                    <a:pt x="11411" y="2348"/>
                    <a:pt x="11411" y="2348"/>
                  </a:cubicBezTo>
                  <a:cubicBezTo>
                    <a:pt x="11321" y="704"/>
                    <a:pt x="11220" y="0"/>
                    <a:pt x="11086" y="0"/>
                  </a:cubicBezTo>
                  <a:cubicBezTo>
                    <a:pt x="10862" y="0"/>
                    <a:pt x="10727" y="2583"/>
                    <a:pt x="10727" y="6339"/>
                  </a:cubicBezTo>
                  <a:cubicBezTo>
                    <a:pt x="10727" y="8217"/>
                    <a:pt x="10750" y="9626"/>
                    <a:pt x="10794" y="10565"/>
                  </a:cubicBezTo>
                  <a:cubicBezTo>
                    <a:pt x="10839" y="11504"/>
                    <a:pt x="10906" y="12209"/>
                    <a:pt x="10996" y="12443"/>
                  </a:cubicBezTo>
                  <a:cubicBezTo>
                    <a:pt x="11119" y="12678"/>
                    <a:pt x="11119" y="12678"/>
                    <a:pt x="11119" y="12678"/>
                  </a:cubicBezTo>
                  <a:cubicBezTo>
                    <a:pt x="11164" y="12913"/>
                    <a:pt x="11187" y="13148"/>
                    <a:pt x="11209" y="13617"/>
                  </a:cubicBezTo>
                  <a:cubicBezTo>
                    <a:pt x="11232" y="13852"/>
                    <a:pt x="11243" y="14557"/>
                    <a:pt x="11243" y="15261"/>
                  </a:cubicBezTo>
                  <a:cubicBezTo>
                    <a:pt x="11243" y="16904"/>
                    <a:pt x="11176" y="17843"/>
                    <a:pt x="11063" y="17843"/>
                  </a:cubicBezTo>
                  <a:cubicBezTo>
                    <a:pt x="10963" y="17843"/>
                    <a:pt x="10884" y="17609"/>
                    <a:pt x="10817" y="16200"/>
                  </a:cubicBezTo>
                  <a:cubicBezTo>
                    <a:pt x="10682" y="18783"/>
                    <a:pt x="10682" y="18783"/>
                    <a:pt x="10682" y="18783"/>
                  </a:cubicBezTo>
                  <a:cubicBezTo>
                    <a:pt x="10783" y="20896"/>
                    <a:pt x="10906" y="21600"/>
                    <a:pt x="11063" y="21600"/>
                  </a:cubicBezTo>
                  <a:cubicBezTo>
                    <a:pt x="11276" y="21600"/>
                    <a:pt x="11433" y="19252"/>
                    <a:pt x="11433" y="15261"/>
                  </a:cubicBezTo>
                  <a:cubicBezTo>
                    <a:pt x="11433" y="13383"/>
                    <a:pt x="11411" y="11739"/>
                    <a:pt x="11355" y="10565"/>
                  </a:cubicBezTo>
                  <a:cubicBezTo>
                    <a:pt x="11310" y="9861"/>
                    <a:pt x="11254" y="9157"/>
                    <a:pt x="11164" y="8922"/>
                  </a:cubicBezTo>
                  <a:close/>
                  <a:moveTo>
                    <a:pt x="11983" y="0"/>
                  </a:moveTo>
                  <a:cubicBezTo>
                    <a:pt x="11870" y="0"/>
                    <a:pt x="11781" y="704"/>
                    <a:pt x="11702" y="2348"/>
                  </a:cubicBezTo>
                  <a:cubicBezTo>
                    <a:pt x="11601" y="4461"/>
                    <a:pt x="11601" y="7043"/>
                    <a:pt x="11601" y="10800"/>
                  </a:cubicBezTo>
                  <a:cubicBezTo>
                    <a:pt x="11601" y="14557"/>
                    <a:pt x="11601" y="17139"/>
                    <a:pt x="11702" y="19252"/>
                  </a:cubicBezTo>
                  <a:cubicBezTo>
                    <a:pt x="11781" y="20896"/>
                    <a:pt x="11870" y="21600"/>
                    <a:pt x="11983" y="21600"/>
                  </a:cubicBezTo>
                  <a:cubicBezTo>
                    <a:pt x="12095" y="21600"/>
                    <a:pt x="12184" y="20896"/>
                    <a:pt x="12263" y="19252"/>
                  </a:cubicBezTo>
                  <a:cubicBezTo>
                    <a:pt x="12364" y="17139"/>
                    <a:pt x="12364" y="14557"/>
                    <a:pt x="12364" y="10800"/>
                  </a:cubicBezTo>
                  <a:cubicBezTo>
                    <a:pt x="12364" y="7043"/>
                    <a:pt x="12364" y="4461"/>
                    <a:pt x="12263" y="2348"/>
                  </a:cubicBezTo>
                  <a:cubicBezTo>
                    <a:pt x="12184" y="704"/>
                    <a:pt x="12095" y="0"/>
                    <a:pt x="11983" y="0"/>
                  </a:cubicBezTo>
                  <a:close/>
                  <a:moveTo>
                    <a:pt x="12106" y="16904"/>
                  </a:moveTo>
                  <a:cubicBezTo>
                    <a:pt x="12083" y="17609"/>
                    <a:pt x="12039" y="17843"/>
                    <a:pt x="11983" y="17843"/>
                  </a:cubicBezTo>
                  <a:cubicBezTo>
                    <a:pt x="11927" y="17843"/>
                    <a:pt x="11882" y="17609"/>
                    <a:pt x="11848" y="16904"/>
                  </a:cubicBezTo>
                  <a:cubicBezTo>
                    <a:pt x="11814" y="15965"/>
                    <a:pt x="11803" y="15026"/>
                    <a:pt x="11803" y="10800"/>
                  </a:cubicBezTo>
                  <a:cubicBezTo>
                    <a:pt x="11803" y="6574"/>
                    <a:pt x="11814" y="5635"/>
                    <a:pt x="11848" y="4696"/>
                  </a:cubicBezTo>
                  <a:cubicBezTo>
                    <a:pt x="11882" y="3991"/>
                    <a:pt x="11927" y="3757"/>
                    <a:pt x="11983" y="3757"/>
                  </a:cubicBezTo>
                  <a:cubicBezTo>
                    <a:pt x="12039" y="3757"/>
                    <a:pt x="12083" y="3991"/>
                    <a:pt x="12106" y="4696"/>
                  </a:cubicBezTo>
                  <a:cubicBezTo>
                    <a:pt x="12151" y="5635"/>
                    <a:pt x="12162" y="6574"/>
                    <a:pt x="12162" y="10800"/>
                  </a:cubicBezTo>
                  <a:cubicBezTo>
                    <a:pt x="12162" y="15026"/>
                    <a:pt x="12151" y="15965"/>
                    <a:pt x="12106" y="16904"/>
                  </a:cubicBezTo>
                  <a:close/>
                  <a:moveTo>
                    <a:pt x="12498" y="3757"/>
                  </a:moveTo>
                  <a:cubicBezTo>
                    <a:pt x="12767" y="3757"/>
                    <a:pt x="12767" y="3757"/>
                    <a:pt x="12767" y="3757"/>
                  </a:cubicBezTo>
                  <a:cubicBezTo>
                    <a:pt x="12767" y="21600"/>
                    <a:pt x="12767" y="21600"/>
                    <a:pt x="12767" y="21600"/>
                  </a:cubicBezTo>
                  <a:cubicBezTo>
                    <a:pt x="12969" y="21600"/>
                    <a:pt x="12969" y="21600"/>
                    <a:pt x="12969" y="21600"/>
                  </a:cubicBezTo>
                  <a:cubicBezTo>
                    <a:pt x="12969" y="3757"/>
                    <a:pt x="12969" y="3757"/>
                    <a:pt x="12969" y="3757"/>
                  </a:cubicBezTo>
                  <a:cubicBezTo>
                    <a:pt x="13238" y="3757"/>
                    <a:pt x="13238" y="3757"/>
                    <a:pt x="13238" y="3757"/>
                  </a:cubicBezTo>
                  <a:cubicBezTo>
                    <a:pt x="13238" y="0"/>
                    <a:pt x="13238" y="0"/>
                    <a:pt x="13238" y="0"/>
                  </a:cubicBezTo>
                  <a:cubicBezTo>
                    <a:pt x="12498" y="0"/>
                    <a:pt x="12498" y="0"/>
                    <a:pt x="12498" y="0"/>
                  </a:cubicBezTo>
                  <a:lnTo>
                    <a:pt x="12498" y="3757"/>
                  </a:lnTo>
                  <a:close/>
                  <a:moveTo>
                    <a:pt x="13406" y="21600"/>
                  </a:moveTo>
                  <a:cubicBezTo>
                    <a:pt x="14079" y="21600"/>
                    <a:pt x="14079" y="21600"/>
                    <a:pt x="14079" y="21600"/>
                  </a:cubicBezTo>
                  <a:cubicBezTo>
                    <a:pt x="14079" y="17843"/>
                    <a:pt x="14079" y="17843"/>
                    <a:pt x="14079" y="17843"/>
                  </a:cubicBezTo>
                  <a:cubicBezTo>
                    <a:pt x="13608" y="17843"/>
                    <a:pt x="13608" y="17843"/>
                    <a:pt x="13608" y="17843"/>
                  </a:cubicBezTo>
                  <a:cubicBezTo>
                    <a:pt x="13608" y="12678"/>
                    <a:pt x="13608" y="12678"/>
                    <a:pt x="13608" y="12678"/>
                  </a:cubicBezTo>
                  <a:cubicBezTo>
                    <a:pt x="14011" y="12678"/>
                    <a:pt x="14011" y="12678"/>
                    <a:pt x="14011" y="12678"/>
                  </a:cubicBezTo>
                  <a:cubicBezTo>
                    <a:pt x="14011" y="8922"/>
                    <a:pt x="14011" y="8922"/>
                    <a:pt x="14011" y="8922"/>
                  </a:cubicBezTo>
                  <a:cubicBezTo>
                    <a:pt x="13608" y="8922"/>
                    <a:pt x="13608" y="8922"/>
                    <a:pt x="13608" y="8922"/>
                  </a:cubicBezTo>
                  <a:cubicBezTo>
                    <a:pt x="13608" y="3757"/>
                    <a:pt x="13608" y="3757"/>
                    <a:pt x="13608" y="3757"/>
                  </a:cubicBezTo>
                  <a:cubicBezTo>
                    <a:pt x="14079" y="3757"/>
                    <a:pt x="14079" y="3757"/>
                    <a:pt x="14079" y="3757"/>
                  </a:cubicBezTo>
                  <a:cubicBezTo>
                    <a:pt x="14079" y="0"/>
                    <a:pt x="14079" y="0"/>
                    <a:pt x="14079" y="0"/>
                  </a:cubicBezTo>
                  <a:cubicBezTo>
                    <a:pt x="13406" y="0"/>
                    <a:pt x="13406" y="0"/>
                    <a:pt x="13406" y="0"/>
                  </a:cubicBezTo>
                  <a:lnTo>
                    <a:pt x="13406" y="21600"/>
                  </a:lnTo>
                  <a:close/>
                  <a:moveTo>
                    <a:pt x="14258" y="14791"/>
                  </a:moveTo>
                  <a:cubicBezTo>
                    <a:pt x="14706" y="14791"/>
                    <a:pt x="14706" y="14791"/>
                    <a:pt x="14706" y="14791"/>
                  </a:cubicBezTo>
                  <a:cubicBezTo>
                    <a:pt x="14706" y="11035"/>
                    <a:pt x="14706" y="11035"/>
                    <a:pt x="14706" y="11035"/>
                  </a:cubicBezTo>
                  <a:cubicBezTo>
                    <a:pt x="14258" y="11035"/>
                    <a:pt x="14258" y="11035"/>
                    <a:pt x="14258" y="11035"/>
                  </a:cubicBezTo>
                  <a:lnTo>
                    <a:pt x="14258" y="14791"/>
                  </a:lnTo>
                  <a:close/>
                  <a:moveTo>
                    <a:pt x="15457" y="14087"/>
                  </a:moveTo>
                  <a:cubicBezTo>
                    <a:pt x="15457" y="16435"/>
                    <a:pt x="15390" y="17843"/>
                    <a:pt x="15278" y="17843"/>
                  </a:cubicBezTo>
                  <a:cubicBezTo>
                    <a:pt x="15177" y="17843"/>
                    <a:pt x="15099" y="16435"/>
                    <a:pt x="15099" y="14087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4908" y="0"/>
                    <a:pt x="14908" y="0"/>
                    <a:pt x="14908" y="0"/>
                  </a:cubicBezTo>
                  <a:cubicBezTo>
                    <a:pt x="14908" y="14087"/>
                    <a:pt x="14908" y="14087"/>
                    <a:pt x="14908" y="14087"/>
                  </a:cubicBezTo>
                  <a:cubicBezTo>
                    <a:pt x="14908" y="18783"/>
                    <a:pt x="15065" y="21600"/>
                    <a:pt x="15278" y="21600"/>
                  </a:cubicBezTo>
                  <a:cubicBezTo>
                    <a:pt x="15491" y="21600"/>
                    <a:pt x="15659" y="18783"/>
                    <a:pt x="15659" y="14087"/>
                  </a:cubicBezTo>
                  <a:cubicBezTo>
                    <a:pt x="15659" y="0"/>
                    <a:pt x="15659" y="0"/>
                    <a:pt x="15659" y="0"/>
                  </a:cubicBezTo>
                  <a:cubicBezTo>
                    <a:pt x="15457" y="0"/>
                    <a:pt x="15457" y="0"/>
                    <a:pt x="15457" y="0"/>
                  </a:cubicBezTo>
                  <a:lnTo>
                    <a:pt x="15457" y="14087"/>
                  </a:lnTo>
                  <a:close/>
                  <a:moveTo>
                    <a:pt x="16433" y="14087"/>
                  </a:moveTo>
                  <a:cubicBezTo>
                    <a:pt x="16433" y="16435"/>
                    <a:pt x="16354" y="17843"/>
                    <a:pt x="16253" y="17843"/>
                  </a:cubicBezTo>
                  <a:cubicBezTo>
                    <a:pt x="16141" y="17843"/>
                    <a:pt x="16074" y="16435"/>
                    <a:pt x="16074" y="14087"/>
                  </a:cubicBezTo>
                  <a:cubicBezTo>
                    <a:pt x="16074" y="0"/>
                    <a:pt x="16074" y="0"/>
                    <a:pt x="16074" y="0"/>
                  </a:cubicBezTo>
                  <a:cubicBezTo>
                    <a:pt x="15872" y="0"/>
                    <a:pt x="15872" y="0"/>
                    <a:pt x="15872" y="0"/>
                  </a:cubicBezTo>
                  <a:cubicBezTo>
                    <a:pt x="15872" y="14087"/>
                    <a:pt x="15872" y="14087"/>
                    <a:pt x="15872" y="14087"/>
                  </a:cubicBezTo>
                  <a:cubicBezTo>
                    <a:pt x="15872" y="18783"/>
                    <a:pt x="16040" y="21600"/>
                    <a:pt x="16253" y="21600"/>
                  </a:cubicBezTo>
                  <a:cubicBezTo>
                    <a:pt x="16466" y="21600"/>
                    <a:pt x="16623" y="18783"/>
                    <a:pt x="16623" y="14087"/>
                  </a:cubicBezTo>
                  <a:cubicBezTo>
                    <a:pt x="16623" y="0"/>
                    <a:pt x="16623" y="0"/>
                    <a:pt x="16623" y="0"/>
                  </a:cubicBezTo>
                  <a:cubicBezTo>
                    <a:pt x="16433" y="0"/>
                    <a:pt x="16433" y="0"/>
                    <a:pt x="16433" y="0"/>
                  </a:cubicBezTo>
                  <a:lnTo>
                    <a:pt x="16433" y="14087"/>
                  </a:lnTo>
                  <a:close/>
                  <a:moveTo>
                    <a:pt x="17509" y="2113"/>
                  </a:moveTo>
                  <a:cubicBezTo>
                    <a:pt x="17430" y="704"/>
                    <a:pt x="17341" y="0"/>
                    <a:pt x="17228" y="0"/>
                  </a:cubicBezTo>
                  <a:cubicBezTo>
                    <a:pt x="16870" y="0"/>
                    <a:pt x="16870" y="0"/>
                    <a:pt x="16870" y="0"/>
                  </a:cubicBezTo>
                  <a:cubicBezTo>
                    <a:pt x="16870" y="21600"/>
                    <a:pt x="16870" y="21600"/>
                    <a:pt x="16870" y="21600"/>
                  </a:cubicBezTo>
                  <a:cubicBezTo>
                    <a:pt x="17228" y="21600"/>
                    <a:pt x="17228" y="21600"/>
                    <a:pt x="17228" y="21600"/>
                  </a:cubicBezTo>
                  <a:cubicBezTo>
                    <a:pt x="17341" y="21600"/>
                    <a:pt x="17430" y="20896"/>
                    <a:pt x="17509" y="19487"/>
                  </a:cubicBezTo>
                  <a:cubicBezTo>
                    <a:pt x="17621" y="17139"/>
                    <a:pt x="17610" y="13852"/>
                    <a:pt x="17610" y="10800"/>
                  </a:cubicBezTo>
                  <a:cubicBezTo>
                    <a:pt x="17610" y="7513"/>
                    <a:pt x="17621" y="4461"/>
                    <a:pt x="17509" y="2113"/>
                  </a:cubicBezTo>
                  <a:close/>
                  <a:moveTo>
                    <a:pt x="17363" y="16435"/>
                  </a:moveTo>
                  <a:cubicBezTo>
                    <a:pt x="17329" y="17374"/>
                    <a:pt x="17284" y="17843"/>
                    <a:pt x="17217" y="17843"/>
                  </a:cubicBezTo>
                  <a:cubicBezTo>
                    <a:pt x="17060" y="17843"/>
                    <a:pt x="17060" y="17843"/>
                    <a:pt x="17060" y="17843"/>
                  </a:cubicBezTo>
                  <a:cubicBezTo>
                    <a:pt x="17060" y="3757"/>
                    <a:pt x="17060" y="3757"/>
                    <a:pt x="17060" y="3757"/>
                  </a:cubicBezTo>
                  <a:cubicBezTo>
                    <a:pt x="17217" y="3757"/>
                    <a:pt x="17217" y="3757"/>
                    <a:pt x="17217" y="3757"/>
                  </a:cubicBezTo>
                  <a:cubicBezTo>
                    <a:pt x="17284" y="3757"/>
                    <a:pt x="17329" y="4226"/>
                    <a:pt x="17363" y="5165"/>
                  </a:cubicBezTo>
                  <a:cubicBezTo>
                    <a:pt x="17397" y="6104"/>
                    <a:pt x="17408" y="7513"/>
                    <a:pt x="17408" y="10800"/>
                  </a:cubicBezTo>
                  <a:cubicBezTo>
                    <a:pt x="17408" y="13852"/>
                    <a:pt x="17397" y="15496"/>
                    <a:pt x="17363" y="16435"/>
                  </a:cubicBezTo>
                  <a:close/>
                  <a:moveTo>
                    <a:pt x="17823" y="21600"/>
                  </a:moveTo>
                  <a:cubicBezTo>
                    <a:pt x="18024" y="21600"/>
                    <a:pt x="18024" y="21600"/>
                    <a:pt x="18024" y="21600"/>
                  </a:cubicBezTo>
                  <a:cubicBezTo>
                    <a:pt x="18024" y="0"/>
                    <a:pt x="18024" y="0"/>
                    <a:pt x="18024" y="0"/>
                  </a:cubicBezTo>
                  <a:cubicBezTo>
                    <a:pt x="17823" y="0"/>
                    <a:pt x="17823" y="0"/>
                    <a:pt x="17823" y="0"/>
                  </a:cubicBezTo>
                  <a:lnTo>
                    <a:pt x="17823" y="21600"/>
                  </a:lnTo>
                  <a:close/>
                  <a:moveTo>
                    <a:pt x="18663" y="8922"/>
                  </a:moveTo>
                  <a:cubicBezTo>
                    <a:pt x="18540" y="8687"/>
                    <a:pt x="18540" y="8687"/>
                    <a:pt x="18540" y="8687"/>
                  </a:cubicBezTo>
                  <a:cubicBezTo>
                    <a:pt x="18495" y="8452"/>
                    <a:pt x="18473" y="8217"/>
                    <a:pt x="18450" y="7748"/>
                  </a:cubicBezTo>
                  <a:cubicBezTo>
                    <a:pt x="18428" y="7278"/>
                    <a:pt x="18417" y="6809"/>
                    <a:pt x="18417" y="6339"/>
                  </a:cubicBezTo>
                  <a:cubicBezTo>
                    <a:pt x="18417" y="4696"/>
                    <a:pt x="18473" y="3522"/>
                    <a:pt x="18574" y="3522"/>
                  </a:cubicBezTo>
                  <a:cubicBezTo>
                    <a:pt x="18641" y="3522"/>
                    <a:pt x="18719" y="3757"/>
                    <a:pt x="18787" y="4930"/>
                  </a:cubicBezTo>
                  <a:cubicBezTo>
                    <a:pt x="18910" y="2348"/>
                    <a:pt x="18910" y="2348"/>
                    <a:pt x="18910" y="2348"/>
                  </a:cubicBezTo>
                  <a:cubicBezTo>
                    <a:pt x="18820" y="704"/>
                    <a:pt x="18719" y="0"/>
                    <a:pt x="18585" y="0"/>
                  </a:cubicBezTo>
                  <a:cubicBezTo>
                    <a:pt x="18361" y="0"/>
                    <a:pt x="18226" y="2583"/>
                    <a:pt x="18226" y="6339"/>
                  </a:cubicBezTo>
                  <a:cubicBezTo>
                    <a:pt x="18226" y="8217"/>
                    <a:pt x="18248" y="9626"/>
                    <a:pt x="18293" y="10565"/>
                  </a:cubicBezTo>
                  <a:cubicBezTo>
                    <a:pt x="18349" y="11504"/>
                    <a:pt x="18405" y="12209"/>
                    <a:pt x="18495" y="12443"/>
                  </a:cubicBezTo>
                  <a:cubicBezTo>
                    <a:pt x="18618" y="12678"/>
                    <a:pt x="18618" y="12678"/>
                    <a:pt x="18618" y="12678"/>
                  </a:cubicBezTo>
                  <a:cubicBezTo>
                    <a:pt x="18663" y="12913"/>
                    <a:pt x="18686" y="13148"/>
                    <a:pt x="18708" y="13617"/>
                  </a:cubicBezTo>
                  <a:cubicBezTo>
                    <a:pt x="18730" y="13852"/>
                    <a:pt x="18742" y="14557"/>
                    <a:pt x="18742" y="15261"/>
                  </a:cubicBezTo>
                  <a:cubicBezTo>
                    <a:pt x="18742" y="16904"/>
                    <a:pt x="18674" y="17843"/>
                    <a:pt x="18562" y="17843"/>
                  </a:cubicBezTo>
                  <a:cubicBezTo>
                    <a:pt x="18461" y="17843"/>
                    <a:pt x="18383" y="17609"/>
                    <a:pt x="18316" y="16200"/>
                  </a:cubicBezTo>
                  <a:cubicBezTo>
                    <a:pt x="18181" y="18783"/>
                    <a:pt x="18181" y="18783"/>
                    <a:pt x="18181" y="18783"/>
                  </a:cubicBezTo>
                  <a:cubicBezTo>
                    <a:pt x="18282" y="20896"/>
                    <a:pt x="18405" y="21600"/>
                    <a:pt x="18562" y="21600"/>
                  </a:cubicBezTo>
                  <a:cubicBezTo>
                    <a:pt x="18775" y="21600"/>
                    <a:pt x="18932" y="19252"/>
                    <a:pt x="18932" y="15261"/>
                  </a:cubicBezTo>
                  <a:cubicBezTo>
                    <a:pt x="18932" y="13383"/>
                    <a:pt x="18910" y="11739"/>
                    <a:pt x="18854" y="10565"/>
                  </a:cubicBezTo>
                  <a:cubicBezTo>
                    <a:pt x="18809" y="9861"/>
                    <a:pt x="18753" y="9157"/>
                    <a:pt x="18663" y="8922"/>
                  </a:cubicBezTo>
                  <a:close/>
                  <a:moveTo>
                    <a:pt x="19067" y="3757"/>
                  </a:moveTo>
                  <a:cubicBezTo>
                    <a:pt x="19325" y="3757"/>
                    <a:pt x="19325" y="3757"/>
                    <a:pt x="19325" y="3757"/>
                  </a:cubicBezTo>
                  <a:cubicBezTo>
                    <a:pt x="19325" y="21600"/>
                    <a:pt x="19325" y="21600"/>
                    <a:pt x="19325" y="21600"/>
                  </a:cubicBezTo>
                  <a:cubicBezTo>
                    <a:pt x="19526" y="21600"/>
                    <a:pt x="19526" y="21600"/>
                    <a:pt x="19526" y="21600"/>
                  </a:cubicBezTo>
                  <a:cubicBezTo>
                    <a:pt x="19526" y="3757"/>
                    <a:pt x="19526" y="3757"/>
                    <a:pt x="19526" y="3757"/>
                  </a:cubicBezTo>
                  <a:cubicBezTo>
                    <a:pt x="19795" y="3757"/>
                    <a:pt x="19795" y="3757"/>
                    <a:pt x="19795" y="3757"/>
                  </a:cubicBezTo>
                  <a:cubicBezTo>
                    <a:pt x="19795" y="0"/>
                    <a:pt x="19795" y="0"/>
                    <a:pt x="19795" y="0"/>
                  </a:cubicBezTo>
                  <a:cubicBezTo>
                    <a:pt x="19067" y="0"/>
                    <a:pt x="19067" y="0"/>
                    <a:pt x="19067" y="0"/>
                  </a:cubicBezTo>
                  <a:lnTo>
                    <a:pt x="19067" y="3757"/>
                  </a:lnTo>
                  <a:close/>
                  <a:moveTo>
                    <a:pt x="20513" y="14087"/>
                  </a:moveTo>
                  <a:cubicBezTo>
                    <a:pt x="20513" y="16435"/>
                    <a:pt x="20445" y="17843"/>
                    <a:pt x="20333" y="17843"/>
                  </a:cubicBezTo>
                  <a:cubicBezTo>
                    <a:pt x="20221" y="17843"/>
                    <a:pt x="20154" y="16435"/>
                    <a:pt x="20154" y="14087"/>
                  </a:cubicBezTo>
                  <a:cubicBezTo>
                    <a:pt x="20154" y="0"/>
                    <a:pt x="20154" y="0"/>
                    <a:pt x="20154" y="0"/>
                  </a:cubicBezTo>
                  <a:cubicBezTo>
                    <a:pt x="19952" y="0"/>
                    <a:pt x="19952" y="0"/>
                    <a:pt x="19952" y="0"/>
                  </a:cubicBezTo>
                  <a:cubicBezTo>
                    <a:pt x="19952" y="14087"/>
                    <a:pt x="19952" y="14087"/>
                    <a:pt x="19952" y="14087"/>
                  </a:cubicBezTo>
                  <a:cubicBezTo>
                    <a:pt x="19952" y="18783"/>
                    <a:pt x="20120" y="21600"/>
                    <a:pt x="20333" y="21600"/>
                  </a:cubicBezTo>
                  <a:cubicBezTo>
                    <a:pt x="20546" y="21600"/>
                    <a:pt x="20703" y="18783"/>
                    <a:pt x="20703" y="14087"/>
                  </a:cubicBezTo>
                  <a:cubicBezTo>
                    <a:pt x="20703" y="0"/>
                    <a:pt x="20703" y="0"/>
                    <a:pt x="20703" y="0"/>
                  </a:cubicBezTo>
                  <a:cubicBezTo>
                    <a:pt x="20513" y="0"/>
                    <a:pt x="20513" y="0"/>
                    <a:pt x="20513" y="0"/>
                  </a:cubicBezTo>
                  <a:lnTo>
                    <a:pt x="20513" y="14087"/>
                  </a:lnTo>
                  <a:close/>
                  <a:moveTo>
                    <a:pt x="21522" y="10565"/>
                  </a:moveTo>
                  <a:cubicBezTo>
                    <a:pt x="21488" y="9861"/>
                    <a:pt x="21421" y="9157"/>
                    <a:pt x="21331" y="8922"/>
                  </a:cubicBezTo>
                  <a:cubicBezTo>
                    <a:pt x="21208" y="8687"/>
                    <a:pt x="21208" y="8687"/>
                    <a:pt x="21208" y="8687"/>
                  </a:cubicBezTo>
                  <a:cubicBezTo>
                    <a:pt x="21174" y="8452"/>
                    <a:pt x="21140" y="8217"/>
                    <a:pt x="21118" y="7748"/>
                  </a:cubicBezTo>
                  <a:cubicBezTo>
                    <a:pt x="21096" y="7278"/>
                    <a:pt x="21084" y="6809"/>
                    <a:pt x="21084" y="6339"/>
                  </a:cubicBezTo>
                  <a:cubicBezTo>
                    <a:pt x="21084" y="4696"/>
                    <a:pt x="21140" y="3522"/>
                    <a:pt x="21241" y="3522"/>
                  </a:cubicBezTo>
                  <a:cubicBezTo>
                    <a:pt x="21309" y="3522"/>
                    <a:pt x="21387" y="3757"/>
                    <a:pt x="21454" y="4930"/>
                  </a:cubicBezTo>
                  <a:cubicBezTo>
                    <a:pt x="21578" y="2348"/>
                    <a:pt x="21578" y="2348"/>
                    <a:pt x="21578" y="2348"/>
                  </a:cubicBezTo>
                  <a:cubicBezTo>
                    <a:pt x="21488" y="704"/>
                    <a:pt x="21387" y="0"/>
                    <a:pt x="21253" y="0"/>
                  </a:cubicBezTo>
                  <a:cubicBezTo>
                    <a:pt x="21028" y="0"/>
                    <a:pt x="20894" y="2583"/>
                    <a:pt x="20894" y="6339"/>
                  </a:cubicBezTo>
                  <a:cubicBezTo>
                    <a:pt x="20894" y="8217"/>
                    <a:pt x="20916" y="9626"/>
                    <a:pt x="20961" y="10565"/>
                  </a:cubicBezTo>
                  <a:cubicBezTo>
                    <a:pt x="21017" y="11504"/>
                    <a:pt x="21073" y="12209"/>
                    <a:pt x="21163" y="12443"/>
                  </a:cubicBezTo>
                  <a:cubicBezTo>
                    <a:pt x="21286" y="12678"/>
                    <a:pt x="21286" y="12678"/>
                    <a:pt x="21286" y="12678"/>
                  </a:cubicBezTo>
                  <a:cubicBezTo>
                    <a:pt x="21331" y="12913"/>
                    <a:pt x="21353" y="13148"/>
                    <a:pt x="21376" y="13617"/>
                  </a:cubicBezTo>
                  <a:cubicBezTo>
                    <a:pt x="21398" y="13852"/>
                    <a:pt x="21409" y="14557"/>
                    <a:pt x="21409" y="15261"/>
                  </a:cubicBezTo>
                  <a:cubicBezTo>
                    <a:pt x="21409" y="16904"/>
                    <a:pt x="21342" y="17843"/>
                    <a:pt x="21230" y="17843"/>
                  </a:cubicBezTo>
                  <a:cubicBezTo>
                    <a:pt x="21129" y="17843"/>
                    <a:pt x="21051" y="17609"/>
                    <a:pt x="20983" y="16200"/>
                  </a:cubicBezTo>
                  <a:cubicBezTo>
                    <a:pt x="20849" y="18783"/>
                    <a:pt x="20849" y="18783"/>
                    <a:pt x="20849" y="18783"/>
                  </a:cubicBezTo>
                  <a:cubicBezTo>
                    <a:pt x="20950" y="20896"/>
                    <a:pt x="21073" y="21600"/>
                    <a:pt x="21230" y="21600"/>
                  </a:cubicBezTo>
                  <a:cubicBezTo>
                    <a:pt x="21443" y="21600"/>
                    <a:pt x="21600" y="19252"/>
                    <a:pt x="21600" y="15261"/>
                  </a:cubicBezTo>
                  <a:cubicBezTo>
                    <a:pt x="21600" y="13383"/>
                    <a:pt x="21578" y="11739"/>
                    <a:pt x="21522" y="10565"/>
                  </a:cubicBezTo>
                  <a:close/>
                </a:path>
              </a:pathLst>
            </a:custGeom>
            <a:solidFill>
              <a:srgbClr val="0F77B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algn="l" defTabSz="914400">
                <a:defRPr sz="2400">
                  <a:solidFill>
                    <a:srgbClr val="0F76B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8" name="Freeform 6"/>
            <p:cNvSpPr/>
            <p:nvPr/>
          </p:nvSpPr>
          <p:spPr>
            <a:xfrm>
              <a:off x="-1" y="150327"/>
              <a:ext cx="2197715" cy="1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" y="6431"/>
                  </a:moveTo>
                  <a:cubicBezTo>
                    <a:pt x="0" y="6431"/>
                    <a:pt x="0" y="6431"/>
                    <a:pt x="0" y="6431"/>
                  </a:cubicBezTo>
                  <a:cubicBezTo>
                    <a:pt x="0" y="21435"/>
                    <a:pt x="0" y="21435"/>
                    <a:pt x="0" y="21435"/>
                  </a:cubicBezTo>
                  <a:cubicBezTo>
                    <a:pt x="606" y="21435"/>
                    <a:pt x="606" y="21435"/>
                    <a:pt x="606" y="21435"/>
                  </a:cubicBezTo>
                  <a:cubicBezTo>
                    <a:pt x="606" y="18797"/>
                    <a:pt x="606" y="18797"/>
                    <a:pt x="606" y="18797"/>
                  </a:cubicBezTo>
                  <a:cubicBezTo>
                    <a:pt x="185" y="18797"/>
                    <a:pt x="185" y="18797"/>
                    <a:pt x="185" y="18797"/>
                  </a:cubicBezTo>
                  <a:lnTo>
                    <a:pt x="185" y="6431"/>
                  </a:lnTo>
                  <a:close/>
                  <a:moveTo>
                    <a:pt x="1006" y="6431"/>
                  </a:moveTo>
                  <a:cubicBezTo>
                    <a:pt x="667" y="21435"/>
                    <a:pt x="667" y="21435"/>
                    <a:pt x="667" y="21435"/>
                  </a:cubicBezTo>
                  <a:cubicBezTo>
                    <a:pt x="862" y="21435"/>
                    <a:pt x="862" y="21435"/>
                    <a:pt x="862" y="21435"/>
                  </a:cubicBezTo>
                  <a:cubicBezTo>
                    <a:pt x="914" y="18797"/>
                    <a:pt x="914" y="18797"/>
                    <a:pt x="914" y="18797"/>
                  </a:cubicBezTo>
                  <a:cubicBezTo>
                    <a:pt x="1252" y="18797"/>
                    <a:pt x="1252" y="18797"/>
                    <a:pt x="1252" y="18797"/>
                  </a:cubicBezTo>
                  <a:cubicBezTo>
                    <a:pt x="1304" y="21435"/>
                    <a:pt x="1304" y="21435"/>
                    <a:pt x="1304" y="21435"/>
                  </a:cubicBezTo>
                  <a:cubicBezTo>
                    <a:pt x="1499" y="21435"/>
                    <a:pt x="1499" y="21435"/>
                    <a:pt x="1499" y="21435"/>
                  </a:cubicBezTo>
                  <a:cubicBezTo>
                    <a:pt x="1150" y="6431"/>
                    <a:pt x="1150" y="6431"/>
                    <a:pt x="1150" y="6431"/>
                  </a:cubicBezTo>
                  <a:lnTo>
                    <a:pt x="1006" y="6431"/>
                  </a:lnTo>
                  <a:close/>
                  <a:moveTo>
                    <a:pt x="965" y="16324"/>
                  </a:moveTo>
                  <a:cubicBezTo>
                    <a:pt x="1088" y="10882"/>
                    <a:pt x="1088" y="10882"/>
                    <a:pt x="1088" y="10882"/>
                  </a:cubicBezTo>
                  <a:cubicBezTo>
                    <a:pt x="1201" y="16324"/>
                    <a:pt x="1201" y="16324"/>
                    <a:pt x="1201" y="16324"/>
                  </a:cubicBezTo>
                  <a:lnTo>
                    <a:pt x="965" y="16324"/>
                  </a:lnTo>
                  <a:close/>
                  <a:moveTo>
                    <a:pt x="2156" y="15499"/>
                  </a:moveTo>
                  <a:cubicBezTo>
                    <a:pt x="1786" y="6431"/>
                    <a:pt x="1786" y="6431"/>
                    <a:pt x="1786" y="6431"/>
                  </a:cubicBezTo>
                  <a:cubicBezTo>
                    <a:pt x="1622" y="6431"/>
                    <a:pt x="1622" y="6431"/>
                    <a:pt x="1622" y="6431"/>
                  </a:cubicBezTo>
                  <a:cubicBezTo>
                    <a:pt x="1622" y="21435"/>
                    <a:pt x="1622" y="21435"/>
                    <a:pt x="1622" y="21435"/>
                  </a:cubicBezTo>
                  <a:cubicBezTo>
                    <a:pt x="1807" y="21435"/>
                    <a:pt x="1807" y="21435"/>
                    <a:pt x="1807" y="21435"/>
                  </a:cubicBezTo>
                  <a:cubicBezTo>
                    <a:pt x="1807" y="12202"/>
                    <a:pt x="1807" y="12202"/>
                    <a:pt x="1807" y="12202"/>
                  </a:cubicBezTo>
                  <a:cubicBezTo>
                    <a:pt x="2176" y="21435"/>
                    <a:pt x="2176" y="21435"/>
                    <a:pt x="2176" y="21435"/>
                  </a:cubicBezTo>
                  <a:cubicBezTo>
                    <a:pt x="2341" y="21435"/>
                    <a:pt x="2341" y="21435"/>
                    <a:pt x="2341" y="21435"/>
                  </a:cubicBezTo>
                  <a:cubicBezTo>
                    <a:pt x="2341" y="6431"/>
                    <a:pt x="2341" y="6431"/>
                    <a:pt x="2341" y="6431"/>
                  </a:cubicBezTo>
                  <a:cubicBezTo>
                    <a:pt x="2156" y="6431"/>
                    <a:pt x="2156" y="6431"/>
                    <a:pt x="2156" y="6431"/>
                  </a:cubicBezTo>
                  <a:lnTo>
                    <a:pt x="2156" y="15499"/>
                  </a:lnTo>
                  <a:close/>
                  <a:moveTo>
                    <a:pt x="3152" y="7750"/>
                  </a:moveTo>
                  <a:cubicBezTo>
                    <a:pt x="3090" y="6760"/>
                    <a:pt x="3008" y="6431"/>
                    <a:pt x="2905" y="6431"/>
                  </a:cubicBezTo>
                  <a:cubicBezTo>
                    <a:pt x="2567" y="6431"/>
                    <a:pt x="2567" y="6431"/>
                    <a:pt x="2567" y="6431"/>
                  </a:cubicBezTo>
                  <a:cubicBezTo>
                    <a:pt x="2567" y="21435"/>
                    <a:pt x="2567" y="21435"/>
                    <a:pt x="2567" y="21435"/>
                  </a:cubicBezTo>
                  <a:cubicBezTo>
                    <a:pt x="2905" y="21435"/>
                    <a:pt x="2905" y="21435"/>
                    <a:pt x="2905" y="21435"/>
                  </a:cubicBezTo>
                  <a:cubicBezTo>
                    <a:pt x="3008" y="21435"/>
                    <a:pt x="3090" y="20940"/>
                    <a:pt x="3152" y="19951"/>
                  </a:cubicBezTo>
                  <a:cubicBezTo>
                    <a:pt x="3265" y="18302"/>
                    <a:pt x="3254" y="16159"/>
                    <a:pt x="3254" y="13850"/>
                  </a:cubicBezTo>
                  <a:cubicBezTo>
                    <a:pt x="3254" y="11542"/>
                    <a:pt x="3265" y="9563"/>
                    <a:pt x="3152" y="7750"/>
                  </a:cubicBezTo>
                  <a:close/>
                  <a:moveTo>
                    <a:pt x="3029" y="17808"/>
                  </a:moveTo>
                  <a:cubicBezTo>
                    <a:pt x="2998" y="18467"/>
                    <a:pt x="2957" y="18797"/>
                    <a:pt x="2895" y="18797"/>
                  </a:cubicBezTo>
                  <a:cubicBezTo>
                    <a:pt x="2751" y="18797"/>
                    <a:pt x="2751" y="18797"/>
                    <a:pt x="2751" y="18797"/>
                  </a:cubicBezTo>
                  <a:cubicBezTo>
                    <a:pt x="2751" y="9069"/>
                    <a:pt x="2751" y="9069"/>
                    <a:pt x="2751" y="9069"/>
                  </a:cubicBezTo>
                  <a:cubicBezTo>
                    <a:pt x="2895" y="9069"/>
                    <a:pt x="2895" y="9069"/>
                    <a:pt x="2895" y="9069"/>
                  </a:cubicBezTo>
                  <a:cubicBezTo>
                    <a:pt x="2957" y="9069"/>
                    <a:pt x="2998" y="9234"/>
                    <a:pt x="3029" y="9893"/>
                  </a:cubicBezTo>
                  <a:cubicBezTo>
                    <a:pt x="3059" y="10553"/>
                    <a:pt x="3070" y="11542"/>
                    <a:pt x="3070" y="13850"/>
                  </a:cubicBezTo>
                  <a:cubicBezTo>
                    <a:pt x="3070" y="16159"/>
                    <a:pt x="3059" y="17148"/>
                    <a:pt x="3029" y="17808"/>
                  </a:cubicBezTo>
                  <a:close/>
                  <a:moveTo>
                    <a:pt x="3798" y="12696"/>
                  </a:moveTo>
                  <a:cubicBezTo>
                    <a:pt x="3696" y="12366"/>
                    <a:pt x="3696" y="12366"/>
                    <a:pt x="3696" y="12366"/>
                  </a:cubicBezTo>
                  <a:cubicBezTo>
                    <a:pt x="3655" y="12366"/>
                    <a:pt x="3624" y="12037"/>
                    <a:pt x="3603" y="11707"/>
                  </a:cubicBezTo>
                  <a:cubicBezTo>
                    <a:pt x="3583" y="11542"/>
                    <a:pt x="3583" y="11047"/>
                    <a:pt x="3583" y="10718"/>
                  </a:cubicBezTo>
                  <a:cubicBezTo>
                    <a:pt x="3583" y="9728"/>
                    <a:pt x="3624" y="8739"/>
                    <a:pt x="3727" y="8739"/>
                  </a:cubicBezTo>
                  <a:cubicBezTo>
                    <a:pt x="3788" y="8739"/>
                    <a:pt x="3860" y="8904"/>
                    <a:pt x="3911" y="9893"/>
                  </a:cubicBezTo>
                  <a:cubicBezTo>
                    <a:pt x="4035" y="8079"/>
                    <a:pt x="4035" y="8079"/>
                    <a:pt x="4035" y="8079"/>
                  </a:cubicBezTo>
                  <a:cubicBezTo>
                    <a:pt x="3952" y="6760"/>
                    <a:pt x="3860" y="6266"/>
                    <a:pt x="3727" y="6266"/>
                  </a:cubicBezTo>
                  <a:cubicBezTo>
                    <a:pt x="3521" y="6266"/>
                    <a:pt x="3398" y="8079"/>
                    <a:pt x="3398" y="10882"/>
                  </a:cubicBezTo>
                  <a:cubicBezTo>
                    <a:pt x="3398" y="12037"/>
                    <a:pt x="3429" y="13026"/>
                    <a:pt x="3470" y="13685"/>
                  </a:cubicBezTo>
                  <a:cubicBezTo>
                    <a:pt x="3511" y="14345"/>
                    <a:pt x="3573" y="14840"/>
                    <a:pt x="3655" y="15005"/>
                  </a:cubicBezTo>
                  <a:cubicBezTo>
                    <a:pt x="3768" y="15334"/>
                    <a:pt x="3768" y="15334"/>
                    <a:pt x="3768" y="15334"/>
                  </a:cubicBezTo>
                  <a:cubicBezTo>
                    <a:pt x="3809" y="15334"/>
                    <a:pt x="3829" y="15499"/>
                    <a:pt x="3850" y="15829"/>
                  </a:cubicBezTo>
                  <a:cubicBezTo>
                    <a:pt x="3870" y="16159"/>
                    <a:pt x="3881" y="16489"/>
                    <a:pt x="3881" y="16983"/>
                  </a:cubicBezTo>
                  <a:cubicBezTo>
                    <a:pt x="3881" y="18302"/>
                    <a:pt x="3819" y="18962"/>
                    <a:pt x="3706" y="18962"/>
                  </a:cubicBezTo>
                  <a:cubicBezTo>
                    <a:pt x="3624" y="18962"/>
                    <a:pt x="3542" y="18632"/>
                    <a:pt x="3480" y="17643"/>
                  </a:cubicBezTo>
                  <a:cubicBezTo>
                    <a:pt x="3367" y="19621"/>
                    <a:pt x="3367" y="19621"/>
                    <a:pt x="3367" y="19621"/>
                  </a:cubicBezTo>
                  <a:cubicBezTo>
                    <a:pt x="3460" y="21105"/>
                    <a:pt x="3562" y="21600"/>
                    <a:pt x="3706" y="21600"/>
                  </a:cubicBezTo>
                  <a:cubicBezTo>
                    <a:pt x="3901" y="21600"/>
                    <a:pt x="4055" y="19951"/>
                    <a:pt x="4055" y="16983"/>
                  </a:cubicBezTo>
                  <a:cubicBezTo>
                    <a:pt x="4055" y="15664"/>
                    <a:pt x="4035" y="14510"/>
                    <a:pt x="3983" y="13850"/>
                  </a:cubicBezTo>
                  <a:cubicBezTo>
                    <a:pt x="3942" y="13191"/>
                    <a:pt x="3891" y="12861"/>
                    <a:pt x="3798" y="12696"/>
                  </a:cubicBezTo>
                  <a:close/>
                  <a:moveTo>
                    <a:pt x="4979" y="6431"/>
                  </a:moveTo>
                  <a:cubicBezTo>
                    <a:pt x="4753" y="6431"/>
                    <a:pt x="4753" y="6431"/>
                    <a:pt x="4753" y="6431"/>
                  </a:cubicBezTo>
                  <a:cubicBezTo>
                    <a:pt x="4425" y="12861"/>
                    <a:pt x="4425" y="12861"/>
                    <a:pt x="4425" y="12861"/>
                  </a:cubicBezTo>
                  <a:cubicBezTo>
                    <a:pt x="4425" y="6431"/>
                    <a:pt x="4425" y="6431"/>
                    <a:pt x="4425" y="6431"/>
                  </a:cubicBezTo>
                  <a:cubicBezTo>
                    <a:pt x="4240" y="6431"/>
                    <a:pt x="4240" y="6431"/>
                    <a:pt x="4240" y="6431"/>
                  </a:cubicBezTo>
                  <a:cubicBezTo>
                    <a:pt x="4240" y="21435"/>
                    <a:pt x="4240" y="21435"/>
                    <a:pt x="4240" y="21435"/>
                  </a:cubicBezTo>
                  <a:cubicBezTo>
                    <a:pt x="4425" y="21435"/>
                    <a:pt x="4425" y="21435"/>
                    <a:pt x="4425" y="21435"/>
                  </a:cubicBezTo>
                  <a:cubicBezTo>
                    <a:pt x="4425" y="16818"/>
                    <a:pt x="4425" y="16818"/>
                    <a:pt x="4425" y="16818"/>
                  </a:cubicBezTo>
                  <a:cubicBezTo>
                    <a:pt x="4548" y="14510"/>
                    <a:pt x="4548" y="14510"/>
                    <a:pt x="4548" y="14510"/>
                  </a:cubicBezTo>
                  <a:cubicBezTo>
                    <a:pt x="4784" y="21435"/>
                    <a:pt x="4784" y="21435"/>
                    <a:pt x="4784" y="21435"/>
                  </a:cubicBezTo>
                  <a:cubicBezTo>
                    <a:pt x="5000" y="21435"/>
                    <a:pt x="5000" y="21435"/>
                    <a:pt x="5000" y="21435"/>
                  </a:cubicBezTo>
                  <a:cubicBezTo>
                    <a:pt x="4661" y="12366"/>
                    <a:pt x="4661" y="12366"/>
                    <a:pt x="4661" y="12366"/>
                  </a:cubicBezTo>
                  <a:lnTo>
                    <a:pt x="4979" y="6431"/>
                  </a:lnTo>
                  <a:close/>
                  <a:moveTo>
                    <a:pt x="5369" y="6431"/>
                  </a:moveTo>
                  <a:cubicBezTo>
                    <a:pt x="5020" y="21435"/>
                    <a:pt x="5020" y="21435"/>
                    <a:pt x="5020" y="21435"/>
                  </a:cubicBezTo>
                  <a:cubicBezTo>
                    <a:pt x="5215" y="21435"/>
                    <a:pt x="5215" y="21435"/>
                    <a:pt x="5215" y="21435"/>
                  </a:cubicBezTo>
                  <a:cubicBezTo>
                    <a:pt x="5267" y="18797"/>
                    <a:pt x="5267" y="18797"/>
                    <a:pt x="5267" y="18797"/>
                  </a:cubicBezTo>
                  <a:cubicBezTo>
                    <a:pt x="5605" y="18797"/>
                    <a:pt x="5605" y="18797"/>
                    <a:pt x="5605" y="18797"/>
                  </a:cubicBezTo>
                  <a:cubicBezTo>
                    <a:pt x="5657" y="21435"/>
                    <a:pt x="5657" y="21435"/>
                    <a:pt x="5657" y="21435"/>
                  </a:cubicBezTo>
                  <a:cubicBezTo>
                    <a:pt x="5852" y="21435"/>
                    <a:pt x="5852" y="21435"/>
                    <a:pt x="5852" y="21435"/>
                  </a:cubicBezTo>
                  <a:cubicBezTo>
                    <a:pt x="5503" y="6431"/>
                    <a:pt x="5503" y="6431"/>
                    <a:pt x="5503" y="6431"/>
                  </a:cubicBezTo>
                  <a:lnTo>
                    <a:pt x="5369" y="6431"/>
                  </a:lnTo>
                  <a:close/>
                  <a:moveTo>
                    <a:pt x="5318" y="16324"/>
                  </a:moveTo>
                  <a:cubicBezTo>
                    <a:pt x="5441" y="10882"/>
                    <a:pt x="5441" y="10882"/>
                    <a:pt x="5441" y="10882"/>
                  </a:cubicBezTo>
                  <a:cubicBezTo>
                    <a:pt x="5554" y="16324"/>
                    <a:pt x="5554" y="16324"/>
                    <a:pt x="5554" y="16324"/>
                  </a:cubicBezTo>
                  <a:lnTo>
                    <a:pt x="5318" y="16324"/>
                  </a:lnTo>
                  <a:close/>
                  <a:moveTo>
                    <a:pt x="6344" y="6431"/>
                  </a:moveTo>
                  <a:cubicBezTo>
                    <a:pt x="5975" y="6431"/>
                    <a:pt x="5975" y="6431"/>
                    <a:pt x="5975" y="6431"/>
                  </a:cubicBezTo>
                  <a:cubicBezTo>
                    <a:pt x="5975" y="21435"/>
                    <a:pt x="5975" y="21435"/>
                    <a:pt x="5975" y="21435"/>
                  </a:cubicBezTo>
                  <a:cubicBezTo>
                    <a:pt x="6160" y="21435"/>
                    <a:pt x="6160" y="21435"/>
                    <a:pt x="6160" y="21435"/>
                  </a:cubicBezTo>
                  <a:cubicBezTo>
                    <a:pt x="6160" y="15664"/>
                    <a:pt x="6160" y="15664"/>
                    <a:pt x="6160" y="15664"/>
                  </a:cubicBezTo>
                  <a:cubicBezTo>
                    <a:pt x="6344" y="15664"/>
                    <a:pt x="6344" y="15664"/>
                    <a:pt x="6344" y="15664"/>
                  </a:cubicBezTo>
                  <a:cubicBezTo>
                    <a:pt x="6529" y="15664"/>
                    <a:pt x="6652" y="13685"/>
                    <a:pt x="6652" y="11047"/>
                  </a:cubicBezTo>
                  <a:cubicBezTo>
                    <a:pt x="6652" y="8574"/>
                    <a:pt x="6529" y="6431"/>
                    <a:pt x="6344" y="6431"/>
                  </a:cubicBezTo>
                  <a:close/>
                  <a:moveTo>
                    <a:pt x="6334" y="13026"/>
                  </a:moveTo>
                  <a:cubicBezTo>
                    <a:pt x="6160" y="13026"/>
                    <a:pt x="6160" y="13026"/>
                    <a:pt x="6160" y="13026"/>
                  </a:cubicBezTo>
                  <a:cubicBezTo>
                    <a:pt x="6160" y="9069"/>
                    <a:pt x="6160" y="9069"/>
                    <a:pt x="6160" y="9069"/>
                  </a:cubicBezTo>
                  <a:cubicBezTo>
                    <a:pt x="6334" y="9069"/>
                    <a:pt x="6334" y="9069"/>
                    <a:pt x="6334" y="9069"/>
                  </a:cubicBezTo>
                  <a:cubicBezTo>
                    <a:pt x="6416" y="9069"/>
                    <a:pt x="6468" y="9893"/>
                    <a:pt x="6468" y="11047"/>
                  </a:cubicBezTo>
                  <a:cubicBezTo>
                    <a:pt x="6468" y="12366"/>
                    <a:pt x="6416" y="13026"/>
                    <a:pt x="6334" y="13026"/>
                  </a:cubicBezTo>
                  <a:close/>
                  <a:moveTo>
                    <a:pt x="7166" y="12696"/>
                  </a:moveTo>
                  <a:cubicBezTo>
                    <a:pt x="7063" y="12366"/>
                    <a:pt x="7063" y="12366"/>
                    <a:pt x="7063" y="12366"/>
                  </a:cubicBezTo>
                  <a:cubicBezTo>
                    <a:pt x="7022" y="12366"/>
                    <a:pt x="6991" y="12037"/>
                    <a:pt x="6971" y="11707"/>
                  </a:cubicBezTo>
                  <a:cubicBezTo>
                    <a:pt x="6950" y="11542"/>
                    <a:pt x="6950" y="11047"/>
                    <a:pt x="6950" y="10718"/>
                  </a:cubicBezTo>
                  <a:cubicBezTo>
                    <a:pt x="6950" y="9728"/>
                    <a:pt x="6991" y="8739"/>
                    <a:pt x="7094" y="8739"/>
                  </a:cubicBezTo>
                  <a:cubicBezTo>
                    <a:pt x="7156" y="8739"/>
                    <a:pt x="7227" y="8904"/>
                    <a:pt x="7279" y="9893"/>
                  </a:cubicBezTo>
                  <a:cubicBezTo>
                    <a:pt x="7402" y="8079"/>
                    <a:pt x="7402" y="8079"/>
                    <a:pt x="7402" y="8079"/>
                  </a:cubicBezTo>
                  <a:cubicBezTo>
                    <a:pt x="7320" y="6760"/>
                    <a:pt x="7227" y="6266"/>
                    <a:pt x="7094" y="6266"/>
                  </a:cubicBezTo>
                  <a:cubicBezTo>
                    <a:pt x="6889" y="6266"/>
                    <a:pt x="6765" y="8079"/>
                    <a:pt x="6765" y="10882"/>
                  </a:cubicBezTo>
                  <a:cubicBezTo>
                    <a:pt x="6765" y="12037"/>
                    <a:pt x="6796" y="13026"/>
                    <a:pt x="6837" y="13685"/>
                  </a:cubicBezTo>
                  <a:cubicBezTo>
                    <a:pt x="6878" y="14345"/>
                    <a:pt x="6940" y="14840"/>
                    <a:pt x="7022" y="15005"/>
                  </a:cubicBezTo>
                  <a:cubicBezTo>
                    <a:pt x="7135" y="15334"/>
                    <a:pt x="7135" y="15334"/>
                    <a:pt x="7135" y="15334"/>
                  </a:cubicBezTo>
                  <a:cubicBezTo>
                    <a:pt x="7176" y="15334"/>
                    <a:pt x="7197" y="15499"/>
                    <a:pt x="7217" y="15829"/>
                  </a:cubicBezTo>
                  <a:cubicBezTo>
                    <a:pt x="7238" y="16159"/>
                    <a:pt x="7238" y="16489"/>
                    <a:pt x="7238" y="16983"/>
                  </a:cubicBezTo>
                  <a:cubicBezTo>
                    <a:pt x="7238" y="18302"/>
                    <a:pt x="7186" y="18962"/>
                    <a:pt x="7073" y="18962"/>
                  </a:cubicBezTo>
                  <a:cubicBezTo>
                    <a:pt x="6991" y="18962"/>
                    <a:pt x="6909" y="18632"/>
                    <a:pt x="6848" y="17643"/>
                  </a:cubicBezTo>
                  <a:cubicBezTo>
                    <a:pt x="6735" y="19621"/>
                    <a:pt x="6735" y="19621"/>
                    <a:pt x="6735" y="19621"/>
                  </a:cubicBezTo>
                  <a:cubicBezTo>
                    <a:pt x="6827" y="21105"/>
                    <a:pt x="6930" y="21600"/>
                    <a:pt x="7073" y="21600"/>
                  </a:cubicBezTo>
                  <a:cubicBezTo>
                    <a:pt x="7268" y="21600"/>
                    <a:pt x="7422" y="19951"/>
                    <a:pt x="7422" y="16983"/>
                  </a:cubicBezTo>
                  <a:cubicBezTo>
                    <a:pt x="7422" y="15664"/>
                    <a:pt x="7402" y="14510"/>
                    <a:pt x="7351" y="13850"/>
                  </a:cubicBezTo>
                  <a:cubicBezTo>
                    <a:pt x="7310" y="13191"/>
                    <a:pt x="7258" y="12861"/>
                    <a:pt x="7166" y="12696"/>
                  </a:cubicBezTo>
                  <a:close/>
                  <a:moveTo>
                    <a:pt x="7576" y="16653"/>
                  </a:moveTo>
                  <a:cubicBezTo>
                    <a:pt x="7977" y="16653"/>
                    <a:pt x="7977" y="16653"/>
                    <a:pt x="7977" y="16653"/>
                  </a:cubicBezTo>
                  <a:cubicBezTo>
                    <a:pt x="7977" y="14180"/>
                    <a:pt x="7977" y="14180"/>
                    <a:pt x="7977" y="14180"/>
                  </a:cubicBezTo>
                  <a:cubicBezTo>
                    <a:pt x="7576" y="14180"/>
                    <a:pt x="7576" y="14180"/>
                    <a:pt x="7576" y="14180"/>
                  </a:cubicBezTo>
                  <a:lnTo>
                    <a:pt x="7576" y="16653"/>
                  </a:lnTo>
                  <a:close/>
                  <a:moveTo>
                    <a:pt x="8808" y="6266"/>
                  </a:moveTo>
                  <a:cubicBezTo>
                    <a:pt x="8706" y="6266"/>
                    <a:pt x="8624" y="6760"/>
                    <a:pt x="8562" y="7915"/>
                  </a:cubicBezTo>
                  <a:cubicBezTo>
                    <a:pt x="8459" y="9398"/>
                    <a:pt x="8470" y="11212"/>
                    <a:pt x="8470" y="13850"/>
                  </a:cubicBezTo>
                  <a:cubicBezTo>
                    <a:pt x="8470" y="16489"/>
                    <a:pt x="8459" y="18302"/>
                    <a:pt x="8562" y="19951"/>
                  </a:cubicBezTo>
                  <a:cubicBezTo>
                    <a:pt x="8624" y="20940"/>
                    <a:pt x="8706" y="21600"/>
                    <a:pt x="8808" y="21600"/>
                  </a:cubicBezTo>
                  <a:cubicBezTo>
                    <a:pt x="8921" y="21600"/>
                    <a:pt x="8993" y="20940"/>
                    <a:pt x="9065" y="19951"/>
                  </a:cubicBezTo>
                  <a:cubicBezTo>
                    <a:pt x="9157" y="18302"/>
                    <a:pt x="9157" y="16489"/>
                    <a:pt x="9157" y="13850"/>
                  </a:cubicBezTo>
                  <a:cubicBezTo>
                    <a:pt x="9157" y="11212"/>
                    <a:pt x="9157" y="9398"/>
                    <a:pt x="9065" y="7915"/>
                  </a:cubicBezTo>
                  <a:cubicBezTo>
                    <a:pt x="8993" y="6760"/>
                    <a:pt x="8921" y="6266"/>
                    <a:pt x="8808" y="6266"/>
                  </a:cubicBezTo>
                  <a:close/>
                  <a:moveTo>
                    <a:pt x="8932" y="18137"/>
                  </a:moveTo>
                  <a:cubicBezTo>
                    <a:pt x="8901" y="18632"/>
                    <a:pt x="8860" y="18962"/>
                    <a:pt x="8808" y="18962"/>
                  </a:cubicBezTo>
                  <a:cubicBezTo>
                    <a:pt x="8757" y="18962"/>
                    <a:pt x="8716" y="18632"/>
                    <a:pt x="8695" y="18137"/>
                  </a:cubicBezTo>
                  <a:cubicBezTo>
                    <a:pt x="8654" y="17478"/>
                    <a:pt x="8644" y="16818"/>
                    <a:pt x="8644" y="13850"/>
                  </a:cubicBezTo>
                  <a:cubicBezTo>
                    <a:pt x="8644" y="11047"/>
                    <a:pt x="8654" y="10223"/>
                    <a:pt x="8695" y="9728"/>
                  </a:cubicBezTo>
                  <a:cubicBezTo>
                    <a:pt x="8716" y="9234"/>
                    <a:pt x="8757" y="8904"/>
                    <a:pt x="8808" y="8904"/>
                  </a:cubicBezTo>
                  <a:cubicBezTo>
                    <a:pt x="8860" y="8904"/>
                    <a:pt x="8901" y="9234"/>
                    <a:pt x="8932" y="9728"/>
                  </a:cubicBezTo>
                  <a:cubicBezTo>
                    <a:pt x="8962" y="10223"/>
                    <a:pt x="8973" y="11047"/>
                    <a:pt x="8973" y="13850"/>
                  </a:cubicBezTo>
                  <a:cubicBezTo>
                    <a:pt x="8973" y="16818"/>
                    <a:pt x="8962" y="17478"/>
                    <a:pt x="8932" y="18137"/>
                  </a:cubicBezTo>
                  <a:close/>
                  <a:moveTo>
                    <a:pt x="9671" y="8904"/>
                  </a:moveTo>
                  <a:cubicBezTo>
                    <a:pt x="9763" y="8904"/>
                    <a:pt x="9804" y="9728"/>
                    <a:pt x="9825" y="11047"/>
                  </a:cubicBezTo>
                  <a:cubicBezTo>
                    <a:pt x="10010" y="11047"/>
                    <a:pt x="10010" y="11047"/>
                    <a:pt x="10010" y="11047"/>
                  </a:cubicBezTo>
                  <a:cubicBezTo>
                    <a:pt x="9979" y="7915"/>
                    <a:pt x="9845" y="6266"/>
                    <a:pt x="9671" y="6266"/>
                  </a:cubicBezTo>
                  <a:cubicBezTo>
                    <a:pt x="9568" y="6266"/>
                    <a:pt x="9486" y="6760"/>
                    <a:pt x="9414" y="7915"/>
                  </a:cubicBezTo>
                  <a:cubicBezTo>
                    <a:pt x="9373" y="8574"/>
                    <a:pt x="9352" y="9234"/>
                    <a:pt x="9342" y="10223"/>
                  </a:cubicBezTo>
                  <a:cubicBezTo>
                    <a:pt x="9332" y="11047"/>
                    <a:pt x="9322" y="12202"/>
                    <a:pt x="9322" y="13850"/>
                  </a:cubicBezTo>
                  <a:cubicBezTo>
                    <a:pt x="9322" y="15499"/>
                    <a:pt x="9332" y="16818"/>
                    <a:pt x="9342" y="17643"/>
                  </a:cubicBezTo>
                  <a:cubicBezTo>
                    <a:pt x="9352" y="18467"/>
                    <a:pt x="9373" y="19292"/>
                    <a:pt x="9414" y="19951"/>
                  </a:cubicBezTo>
                  <a:cubicBezTo>
                    <a:pt x="9486" y="20940"/>
                    <a:pt x="9568" y="21600"/>
                    <a:pt x="9671" y="21600"/>
                  </a:cubicBezTo>
                  <a:cubicBezTo>
                    <a:pt x="9845" y="21600"/>
                    <a:pt x="9979" y="19786"/>
                    <a:pt x="10010" y="16818"/>
                  </a:cubicBezTo>
                  <a:cubicBezTo>
                    <a:pt x="9825" y="16818"/>
                    <a:pt x="9825" y="16818"/>
                    <a:pt x="9825" y="16818"/>
                  </a:cubicBezTo>
                  <a:cubicBezTo>
                    <a:pt x="9804" y="18137"/>
                    <a:pt x="9763" y="18962"/>
                    <a:pt x="9671" y="18962"/>
                  </a:cubicBezTo>
                  <a:cubicBezTo>
                    <a:pt x="9619" y="18962"/>
                    <a:pt x="9578" y="18632"/>
                    <a:pt x="9558" y="18137"/>
                  </a:cubicBezTo>
                  <a:cubicBezTo>
                    <a:pt x="9517" y="17478"/>
                    <a:pt x="9506" y="16818"/>
                    <a:pt x="9506" y="13850"/>
                  </a:cubicBezTo>
                  <a:cubicBezTo>
                    <a:pt x="9506" y="11047"/>
                    <a:pt x="9517" y="10223"/>
                    <a:pt x="9558" y="9728"/>
                  </a:cubicBezTo>
                  <a:cubicBezTo>
                    <a:pt x="9578" y="9069"/>
                    <a:pt x="9619" y="8904"/>
                    <a:pt x="9671" y="8904"/>
                  </a:cubicBezTo>
                  <a:close/>
                  <a:moveTo>
                    <a:pt x="10687" y="12531"/>
                  </a:moveTo>
                  <a:cubicBezTo>
                    <a:pt x="10369" y="12531"/>
                    <a:pt x="10369" y="12531"/>
                    <a:pt x="10369" y="12531"/>
                  </a:cubicBezTo>
                  <a:cubicBezTo>
                    <a:pt x="10369" y="6431"/>
                    <a:pt x="10369" y="6431"/>
                    <a:pt x="10369" y="6431"/>
                  </a:cubicBezTo>
                  <a:cubicBezTo>
                    <a:pt x="10184" y="6431"/>
                    <a:pt x="10184" y="6431"/>
                    <a:pt x="10184" y="6431"/>
                  </a:cubicBezTo>
                  <a:cubicBezTo>
                    <a:pt x="10184" y="21435"/>
                    <a:pt x="10184" y="21435"/>
                    <a:pt x="10184" y="21435"/>
                  </a:cubicBezTo>
                  <a:cubicBezTo>
                    <a:pt x="10369" y="21435"/>
                    <a:pt x="10369" y="21435"/>
                    <a:pt x="10369" y="21435"/>
                  </a:cubicBezTo>
                  <a:cubicBezTo>
                    <a:pt x="10369" y="15169"/>
                    <a:pt x="10369" y="15169"/>
                    <a:pt x="10369" y="15169"/>
                  </a:cubicBezTo>
                  <a:cubicBezTo>
                    <a:pt x="10687" y="15169"/>
                    <a:pt x="10687" y="15169"/>
                    <a:pt x="10687" y="15169"/>
                  </a:cubicBezTo>
                  <a:cubicBezTo>
                    <a:pt x="10687" y="21435"/>
                    <a:pt x="10687" y="21435"/>
                    <a:pt x="10687" y="21435"/>
                  </a:cubicBezTo>
                  <a:cubicBezTo>
                    <a:pt x="10862" y="21435"/>
                    <a:pt x="10862" y="21435"/>
                    <a:pt x="10862" y="21435"/>
                  </a:cubicBezTo>
                  <a:cubicBezTo>
                    <a:pt x="10862" y="6431"/>
                    <a:pt x="10862" y="6431"/>
                    <a:pt x="10862" y="6431"/>
                  </a:cubicBezTo>
                  <a:cubicBezTo>
                    <a:pt x="10687" y="6431"/>
                    <a:pt x="10687" y="6431"/>
                    <a:pt x="10687" y="6431"/>
                  </a:cubicBezTo>
                  <a:lnTo>
                    <a:pt x="10687" y="12531"/>
                  </a:lnTo>
                  <a:close/>
                  <a:moveTo>
                    <a:pt x="11683" y="16159"/>
                  </a:moveTo>
                  <a:cubicBezTo>
                    <a:pt x="11498" y="6431"/>
                    <a:pt x="11498" y="6431"/>
                    <a:pt x="11498" y="6431"/>
                  </a:cubicBezTo>
                  <a:cubicBezTo>
                    <a:pt x="11313" y="6431"/>
                    <a:pt x="11313" y="6431"/>
                    <a:pt x="11313" y="6431"/>
                  </a:cubicBezTo>
                  <a:cubicBezTo>
                    <a:pt x="11621" y="21435"/>
                    <a:pt x="11621" y="21435"/>
                    <a:pt x="11621" y="21435"/>
                  </a:cubicBezTo>
                  <a:cubicBezTo>
                    <a:pt x="11755" y="21435"/>
                    <a:pt x="11755" y="21435"/>
                    <a:pt x="11755" y="21435"/>
                  </a:cubicBezTo>
                  <a:cubicBezTo>
                    <a:pt x="12063" y="6431"/>
                    <a:pt x="12063" y="6431"/>
                    <a:pt x="12063" y="6431"/>
                  </a:cubicBezTo>
                  <a:cubicBezTo>
                    <a:pt x="11878" y="6431"/>
                    <a:pt x="11878" y="6431"/>
                    <a:pt x="11878" y="6431"/>
                  </a:cubicBezTo>
                  <a:lnTo>
                    <a:pt x="11683" y="16159"/>
                  </a:lnTo>
                  <a:close/>
                  <a:moveTo>
                    <a:pt x="12504" y="5441"/>
                  </a:moveTo>
                  <a:cubicBezTo>
                    <a:pt x="12597" y="5441"/>
                    <a:pt x="12668" y="4287"/>
                    <a:pt x="12668" y="2803"/>
                  </a:cubicBezTo>
                  <a:cubicBezTo>
                    <a:pt x="12668" y="1154"/>
                    <a:pt x="12597" y="0"/>
                    <a:pt x="12504" y="0"/>
                  </a:cubicBezTo>
                  <a:cubicBezTo>
                    <a:pt x="12402" y="0"/>
                    <a:pt x="12330" y="1154"/>
                    <a:pt x="12330" y="2803"/>
                  </a:cubicBezTo>
                  <a:cubicBezTo>
                    <a:pt x="12330" y="4287"/>
                    <a:pt x="12402" y="5441"/>
                    <a:pt x="12504" y="5441"/>
                  </a:cubicBezTo>
                  <a:close/>
                  <a:moveTo>
                    <a:pt x="12504" y="1484"/>
                  </a:moveTo>
                  <a:cubicBezTo>
                    <a:pt x="12545" y="1484"/>
                    <a:pt x="12576" y="2144"/>
                    <a:pt x="12576" y="2803"/>
                  </a:cubicBezTo>
                  <a:cubicBezTo>
                    <a:pt x="12576" y="3463"/>
                    <a:pt x="12545" y="3957"/>
                    <a:pt x="12504" y="3957"/>
                  </a:cubicBezTo>
                  <a:cubicBezTo>
                    <a:pt x="12453" y="3957"/>
                    <a:pt x="12422" y="3463"/>
                    <a:pt x="12422" y="2803"/>
                  </a:cubicBezTo>
                  <a:cubicBezTo>
                    <a:pt x="12422" y="2144"/>
                    <a:pt x="12453" y="1484"/>
                    <a:pt x="12504" y="1484"/>
                  </a:cubicBezTo>
                  <a:close/>
                  <a:moveTo>
                    <a:pt x="12432" y="6431"/>
                  </a:moveTo>
                  <a:cubicBezTo>
                    <a:pt x="12094" y="21435"/>
                    <a:pt x="12094" y="21435"/>
                    <a:pt x="12094" y="21435"/>
                  </a:cubicBezTo>
                  <a:cubicBezTo>
                    <a:pt x="12278" y="21435"/>
                    <a:pt x="12278" y="21435"/>
                    <a:pt x="12278" y="21435"/>
                  </a:cubicBezTo>
                  <a:cubicBezTo>
                    <a:pt x="12340" y="18797"/>
                    <a:pt x="12340" y="18797"/>
                    <a:pt x="12340" y="18797"/>
                  </a:cubicBezTo>
                  <a:cubicBezTo>
                    <a:pt x="12668" y="18797"/>
                    <a:pt x="12668" y="18797"/>
                    <a:pt x="12668" y="18797"/>
                  </a:cubicBezTo>
                  <a:cubicBezTo>
                    <a:pt x="12720" y="21435"/>
                    <a:pt x="12720" y="21435"/>
                    <a:pt x="12720" y="21435"/>
                  </a:cubicBezTo>
                  <a:cubicBezTo>
                    <a:pt x="12915" y="21435"/>
                    <a:pt x="12915" y="21435"/>
                    <a:pt x="12915" y="21435"/>
                  </a:cubicBezTo>
                  <a:cubicBezTo>
                    <a:pt x="12576" y="6431"/>
                    <a:pt x="12576" y="6431"/>
                    <a:pt x="12576" y="6431"/>
                  </a:cubicBezTo>
                  <a:lnTo>
                    <a:pt x="12432" y="6431"/>
                  </a:lnTo>
                  <a:close/>
                  <a:moveTo>
                    <a:pt x="12391" y="16324"/>
                  </a:moveTo>
                  <a:cubicBezTo>
                    <a:pt x="12504" y="10882"/>
                    <a:pt x="12504" y="10882"/>
                    <a:pt x="12504" y="10882"/>
                  </a:cubicBezTo>
                  <a:cubicBezTo>
                    <a:pt x="12617" y="16324"/>
                    <a:pt x="12617" y="16324"/>
                    <a:pt x="12617" y="16324"/>
                  </a:cubicBezTo>
                  <a:lnTo>
                    <a:pt x="12391" y="16324"/>
                  </a:lnTo>
                  <a:close/>
                  <a:moveTo>
                    <a:pt x="13716" y="11047"/>
                  </a:moveTo>
                  <a:cubicBezTo>
                    <a:pt x="13716" y="8409"/>
                    <a:pt x="13603" y="6431"/>
                    <a:pt x="13408" y="6431"/>
                  </a:cubicBezTo>
                  <a:cubicBezTo>
                    <a:pt x="13048" y="6431"/>
                    <a:pt x="13048" y="6431"/>
                    <a:pt x="13048" y="6431"/>
                  </a:cubicBezTo>
                  <a:cubicBezTo>
                    <a:pt x="13048" y="21435"/>
                    <a:pt x="13048" y="21435"/>
                    <a:pt x="13048" y="21435"/>
                  </a:cubicBezTo>
                  <a:cubicBezTo>
                    <a:pt x="13223" y="21435"/>
                    <a:pt x="13223" y="21435"/>
                    <a:pt x="13223" y="21435"/>
                  </a:cubicBezTo>
                  <a:cubicBezTo>
                    <a:pt x="13223" y="15334"/>
                    <a:pt x="13223" y="15334"/>
                    <a:pt x="13223" y="15334"/>
                  </a:cubicBezTo>
                  <a:cubicBezTo>
                    <a:pt x="13356" y="15334"/>
                    <a:pt x="13356" y="15334"/>
                    <a:pt x="13356" y="15334"/>
                  </a:cubicBezTo>
                  <a:cubicBezTo>
                    <a:pt x="13541" y="21435"/>
                    <a:pt x="13541" y="21435"/>
                    <a:pt x="13541" y="21435"/>
                  </a:cubicBezTo>
                  <a:cubicBezTo>
                    <a:pt x="13757" y="21435"/>
                    <a:pt x="13757" y="21435"/>
                    <a:pt x="13757" y="21435"/>
                  </a:cubicBezTo>
                  <a:cubicBezTo>
                    <a:pt x="13541" y="15005"/>
                    <a:pt x="13541" y="15005"/>
                    <a:pt x="13541" y="15005"/>
                  </a:cubicBezTo>
                  <a:cubicBezTo>
                    <a:pt x="13633" y="14345"/>
                    <a:pt x="13716" y="13026"/>
                    <a:pt x="13716" y="11047"/>
                  </a:cubicBezTo>
                  <a:close/>
                  <a:moveTo>
                    <a:pt x="13397" y="13026"/>
                  </a:moveTo>
                  <a:cubicBezTo>
                    <a:pt x="13223" y="13026"/>
                    <a:pt x="13223" y="13026"/>
                    <a:pt x="13223" y="13026"/>
                  </a:cubicBezTo>
                  <a:cubicBezTo>
                    <a:pt x="13223" y="9069"/>
                    <a:pt x="13223" y="9069"/>
                    <a:pt x="13223" y="9069"/>
                  </a:cubicBezTo>
                  <a:cubicBezTo>
                    <a:pt x="13397" y="9069"/>
                    <a:pt x="13397" y="9069"/>
                    <a:pt x="13397" y="9069"/>
                  </a:cubicBezTo>
                  <a:cubicBezTo>
                    <a:pt x="13479" y="9069"/>
                    <a:pt x="13531" y="9893"/>
                    <a:pt x="13531" y="11047"/>
                  </a:cubicBezTo>
                  <a:cubicBezTo>
                    <a:pt x="13531" y="12202"/>
                    <a:pt x="13479" y="13026"/>
                    <a:pt x="13397" y="13026"/>
                  </a:cubicBezTo>
                  <a:close/>
                  <a:moveTo>
                    <a:pt x="14506" y="7750"/>
                  </a:moveTo>
                  <a:cubicBezTo>
                    <a:pt x="14434" y="6760"/>
                    <a:pt x="14352" y="6431"/>
                    <a:pt x="14249" y="6431"/>
                  </a:cubicBezTo>
                  <a:cubicBezTo>
                    <a:pt x="13921" y="6431"/>
                    <a:pt x="13921" y="6431"/>
                    <a:pt x="13921" y="6431"/>
                  </a:cubicBezTo>
                  <a:cubicBezTo>
                    <a:pt x="13921" y="21435"/>
                    <a:pt x="13921" y="21435"/>
                    <a:pt x="13921" y="21435"/>
                  </a:cubicBezTo>
                  <a:cubicBezTo>
                    <a:pt x="14249" y="21435"/>
                    <a:pt x="14249" y="21435"/>
                    <a:pt x="14249" y="21435"/>
                  </a:cubicBezTo>
                  <a:cubicBezTo>
                    <a:pt x="14352" y="21435"/>
                    <a:pt x="14434" y="20940"/>
                    <a:pt x="14506" y="19951"/>
                  </a:cubicBezTo>
                  <a:cubicBezTo>
                    <a:pt x="14609" y="18302"/>
                    <a:pt x="14598" y="16159"/>
                    <a:pt x="14598" y="13850"/>
                  </a:cubicBezTo>
                  <a:cubicBezTo>
                    <a:pt x="14598" y="11542"/>
                    <a:pt x="14609" y="9563"/>
                    <a:pt x="14506" y="7750"/>
                  </a:cubicBezTo>
                  <a:close/>
                  <a:moveTo>
                    <a:pt x="14373" y="17808"/>
                  </a:moveTo>
                  <a:cubicBezTo>
                    <a:pt x="14342" y="18467"/>
                    <a:pt x="14301" y="18797"/>
                    <a:pt x="14239" y="18797"/>
                  </a:cubicBezTo>
                  <a:cubicBezTo>
                    <a:pt x="14095" y="18797"/>
                    <a:pt x="14095" y="18797"/>
                    <a:pt x="14095" y="18797"/>
                  </a:cubicBezTo>
                  <a:cubicBezTo>
                    <a:pt x="14095" y="9069"/>
                    <a:pt x="14095" y="9069"/>
                    <a:pt x="14095" y="9069"/>
                  </a:cubicBezTo>
                  <a:cubicBezTo>
                    <a:pt x="14239" y="9069"/>
                    <a:pt x="14239" y="9069"/>
                    <a:pt x="14239" y="9069"/>
                  </a:cubicBezTo>
                  <a:cubicBezTo>
                    <a:pt x="14301" y="9069"/>
                    <a:pt x="14342" y="9234"/>
                    <a:pt x="14373" y="9893"/>
                  </a:cubicBezTo>
                  <a:cubicBezTo>
                    <a:pt x="14403" y="10553"/>
                    <a:pt x="14414" y="11542"/>
                    <a:pt x="14414" y="13850"/>
                  </a:cubicBezTo>
                  <a:cubicBezTo>
                    <a:pt x="14414" y="16159"/>
                    <a:pt x="14403" y="17148"/>
                    <a:pt x="14373" y="17808"/>
                  </a:cubicBezTo>
                  <a:close/>
                  <a:moveTo>
                    <a:pt x="15461" y="11047"/>
                  </a:moveTo>
                  <a:cubicBezTo>
                    <a:pt x="15461" y="8409"/>
                    <a:pt x="15348" y="6431"/>
                    <a:pt x="15163" y="6431"/>
                  </a:cubicBezTo>
                  <a:cubicBezTo>
                    <a:pt x="14794" y="6431"/>
                    <a:pt x="14794" y="6431"/>
                    <a:pt x="14794" y="6431"/>
                  </a:cubicBezTo>
                  <a:cubicBezTo>
                    <a:pt x="14794" y="21435"/>
                    <a:pt x="14794" y="21435"/>
                    <a:pt x="14794" y="21435"/>
                  </a:cubicBezTo>
                  <a:cubicBezTo>
                    <a:pt x="14978" y="21435"/>
                    <a:pt x="14978" y="21435"/>
                    <a:pt x="14978" y="21435"/>
                  </a:cubicBezTo>
                  <a:cubicBezTo>
                    <a:pt x="14978" y="15334"/>
                    <a:pt x="14978" y="15334"/>
                    <a:pt x="14978" y="15334"/>
                  </a:cubicBezTo>
                  <a:cubicBezTo>
                    <a:pt x="15112" y="15334"/>
                    <a:pt x="15112" y="15334"/>
                    <a:pt x="15112" y="15334"/>
                  </a:cubicBezTo>
                  <a:cubicBezTo>
                    <a:pt x="15297" y="21435"/>
                    <a:pt x="15297" y="21435"/>
                    <a:pt x="15297" y="21435"/>
                  </a:cubicBezTo>
                  <a:cubicBezTo>
                    <a:pt x="15502" y="21435"/>
                    <a:pt x="15502" y="21435"/>
                    <a:pt x="15502" y="21435"/>
                  </a:cubicBezTo>
                  <a:cubicBezTo>
                    <a:pt x="15297" y="15005"/>
                    <a:pt x="15297" y="15005"/>
                    <a:pt x="15297" y="15005"/>
                  </a:cubicBezTo>
                  <a:cubicBezTo>
                    <a:pt x="15389" y="14345"/>
                    <a:pt x="15461" y="13026"/>
                    <a:pt x="15461" y="11047"/>
                  </a:cubicBezTo>
                  <a:close/>
                  <a:moveTo>
                    <a:pt x="15153" y="13026"/>
                  </a:moveTo>
                  <a:cubicBezTo>
                    <a:pt x="14978" y="13026"/>
                    <a:pt x="14978" y="13026"/>
                    <a:pt x="14978" y="13026"/>
                  </a:cubicBezTo>
                  <a:cubicBezTo>
                    <a:pt x="14978" y="9069"/>
                    <a:pt x="14978" y="9069"/>
                    <a:pt x="14978" y="9069"/>
                  </a:cubicBezTo>
                  <a:cubicBezTo>
                    <a:pt x="15153" y="9069"/>
                    <a:pt x="15153" y="9069"/>
                    <a:pt x="15153" y="9069"/>
                  </a:cubicBezTo>
                  <a:cubicBezTo>
                    <a:pt x="15235" y="9069"/>
                    <a:pt x="15286" y="9893"/>
                    <a:pt x="15286" y="11047"/>
                  </a:cubicBezTo>
                  <a:cubicBezTo>
                    <a:pt x="15286" y="12202"/>
                    <a:pt x="15235" y="13026"/>
                    <a:pt x="15153" y="13026"/>
                  </a:cubicBezTo>
                  <a:close/>
                  <a:moveTo>
                    <a:pt x="15666" y="21435"/>
                  </a:moveTo>
                  <a:cubicBezTo>
                    <a:pt x="16282" y="21435"/>
                    <a:pt x="16282" y="21435"/>
                    <a:pt x="16282" y="21435"/>
                  </a:cubicBezTo>
                  <a:cubicBezTo>
                    <a:pt x="16282" y="18797"/>
                    <a:pt x="16282" y="18797"/>
                    <a:pt x="16282" y="18797"/>
                  </a:cubicBezTo>
                  <a:cubicBezTo>
                    <a:pt x="15851" y="18797"/>
                    <a:pt x="15851" y="18797"/>
                    <a:pt x="15851" y="18797"/>
                  </a:cubicBezTo>
                  <a:cubicBezTo>
                    <a:pt x="15851" y="15169"/>
                    <a:pt x="15851" y="15169"/>
                    <a:pt x="15851" y="15169"/>
                  </a:cubicBezTo>
                  <a:cubicBezTo>
                    <a:pt x="16221" y="15169"/>
                    <a:pt x="16221" y="15169"/>
                    <a:pt x="16221" y="15169"/>
                  </a:cubicBezTo>
                  <a:cubicBezTo>
                    <a:pt x="16221" y="12531"/>
                    <a:pt x="16221" y="12531"/>
                    <a:pt x="16221" y="12531"/>
                  </a:cubicBezTo>
                  <a:cubicBezTo>
                    <a:pt x="15851" y="12531"/>
                    <a:pt x="15851" y="12531"/>
                    <a:pt x="15851" y="12531"/>
                  </a:cubicBezTo>
                  <a:cubicBezTo>
                    <a:pt x="15851" y="9069"/>
                    <a:pt x="15851" y="9069"/>
                    <a:pt x="15851" y="9069"/>
                  </a:cubicBezTo>
                  <a:cubicBezTo>
                    <a:pt x="16282" y="9069"/>
                    <a:pt x="16282" y="9069"/>
                    <a:pt x="16282" y="9069"/>
                  </a:cubicBezTo>
                  <a:cubicBezTo>
                    <a:pt x="16282" y="6431"/>
                    <a:pt x="16282" y="6431"/>
                    <a:pt x="16282" y="6431"/>
                  </a:cubicBezTo>
                  <a:cubicBezTo>
                    <a:pt x="15666" y="6431"/>
                    <a:pt x="15666" y="6431"/>
                    <a:pt x="15666" y="6431"/>
                  </a:cubicBezTo>
                  <a:lnTo>
                    <a:pt x="15666" y="21435"/>
                  </a:lnTo>
                  <a:close/>
                  <a:moveTo>
                    <a:pt x="16477" y="21435"/>
                  </a:moveTo>
                  <a:cubicBezTo>
                    <a:pt x="16662" y="21435"/>
                    <a:pt x="16662" y="21435"/>
                    <a:pt x="16662" y="21435"/>
                  </a:cubicBezTo>
                  <a:cubicBezTo>
                    <a:pt x="16662" y="15334"/>
                    <a:pt x="16662" y="15334"/>
                    <a:pt x="16662" y="15334"/>
                  </a:cubicBezTo>
                  <a:cubicBezTo>
                    <a:pt x="17032" y="15334"/>
                    <a:pt x="17032" y="15334"/>
                    <a:pt x="17032" y="15334"/>
                  </a:cubicBezTo>
                  <a:cubicBezTo>
                    <a:pt x="17032" y="12696"/>
                    <a:pt x="17032" y="12696"/>
                    <a:pt x="17032" y="12696"/>
                  </a:cubicBezTo>
                  <a:cubicBezTo>
                    <a:pt x="16662" y="12696"/>
                    <a:pt x="16662" y="12696"/>
                    <a:pt x="16662" y="12696"/>
                  </a:cubicBezTo>
                  <a:cubicBezTo>
                    <a:pt x="16662" y="9069"/>
                    <a:pt x="16662" y="9069"/>
                    <a:pt x="16662" y="9069"/>
                  </a:cubicBezTo>
                  <a:cubicBezTo>
                    <a:pt x="17093" y="9069"/>
                    <a:pt x="17093" y="9069"/>
                    <a:pt x="17093" y="9069"/>
                  </a:cubicBezTo>
                  <a:cubicBezTo>
                    <a:pt x="17093" y="6431"/>
                    <a:pt x="17093" y="6431"/>
                    <a:pt x="17093" y="6431"/>
                  </a:cubicBezTo>
                  <a:cubicBezTo>
                    <a:pt x="16477" y="6431"/>
                    <a:pt x="16477" y="6431"/>
                    <a:pt x="16477" y="6431"/>
                  </a:cubicBezTo>
                  <a:lnTo>
                    <a:pt x="16477" y="21435"/>
                  </a:lnTo>
                  <a:close/>
                  <a:moveTo>
                    <a:pt x="17576" y="6266"/>
                  </a:moveTo>
                  <a:cubicBezTo>
                    <a:pt x="17473" y="6266"/>
                    <a:pt x="17391" y="6760"/>
                    <a:pt x="17329" y="7915"/>
                  </a:cubicBezTo>
                  <a:cubicBezTo>
                    <a:pt x="17227" y="9398"/>
                    <a:pt x="17237" y="11212"/>
                    <a:pt x="17237" y="13850"/>
                  </a:cubicBezTo>
                  <a:cubicBezTo>
                    <a:pt x="17237" y="16489"/>
                    <a:pt x="17227" y="18302"/>
                    <a:pt x="17329" y="19951"/>
                  </a:cubicBezTo>
                  <a:cubicBezTo>
                    <a:pt x="17391" y="20940"/>
                    <a:pt x="17473" y="21600"/>
                    <a:pt x="17576" y="21600"/>
                  </a:cubicBezTo>
                  <a:cubicBezTo>
                    <a:pt x="17689" y="21600"/>
                    <a:pt x="17760" y="20940"/>
                    <a:pt x="17832" y="19951"/>
                  </a:cubicBezTo>
                  <a:cubicBezTo>
                    <a:pt x="17925" y="18302"/>
                    <a:pt x="17925" y="16489"/>
                    <a:pt x="17925" y="13850"/>
                  </a:cubicBezTo>
                  <a:cubicBezTo>
                    <a:pt x="17925" y="11212"/>
                    <a:pt x="17925" y="9398"/>
                    <a:pt x="17832" y="7915"/>
                  </a:cubicBezTo>
                  <a:cubicBezTo>
                    <a:pt x="17760" y="6760"/>
                    <a:pt x="17689" y="6266"/>
                    <a:pt x="17576" y="6266"/>
                  </a:cubicBezTo>
                  <a:close/>
                  <a:moveTo>
                    <a:pt x="17699" y="18137"/>
                  </a:moveTo>
                  <a:cubicBezTo>
                    <a:pt x="17668" y="18632"/>
                    <a:pt x="17627" y="18962"/>
                    <a:pt x="17576" y="18962"/>
                  </a:cubicBezTo>
                  <a:cubicBezTo>
                    <a:pt x="17524" y="18962"/>
                    <a:pt x="17483" y="18632"/>
                    <a:pt x="17463" y="18137"/>
                  </a:cubicBezTo>
                  <a:cubicBezTo>
                    <a:pt x="17422" y="17478"/>
                    <a:pt x="17411" y="16818"/>
                    <a:pt x="17411" y="13850"/>
                  </a:cubicBezTo>
                  <a:cubicBezTo>
                    <a:pt x="17411" y="11047"/>
                    <a:pt x="17422" y="10223"/>
                    <a:pt x="17463" y="9728"/>
                  </a:cubicBezTo>
                  <a:cubicBezTo>
                    <a:pt x="17483" y="9234"/>
                    <a:pt x="17524" y="8904"/>
                    <a:pt x="17576" y="8904"/>
                  </a:cubicBezTo>
                  <a:cubicBezTo>
                    <a:pt x="17627" y="8904"/>
                    <a:pt x="17668" y="9234"/>
                    <a:pt x="17699" y="9728"/>
                  </a:cubicBezTo>
                  <a:cubicBezTo>
                    <a:pt x="17730" y="10223"/>
                    <a:pt x="17740" y="11047"/>
                    <a:pt x="17740" y="13850"/>
                  </a:cubicBezTo>
                  <a:cubicBezTo>
                    <a:pt x="17740" y="16818"/>
                    <a:pt x="17730" y="17478"/>
                    <a:pt x="17699" y="18137"/>
                  </a:cubicBezTo>
                  <a:close/>
                  <a:moveTo>
                    <a:pt x="18797" y="11047"/>
                  </a:moveTo>
                  <a:cubicBezTo>
                    <a:pt x="18797" y="8409"/>
                    <a:pt x="18684" y="6431"/>
                    <a:pt x="18489" y="6431"/>
                  </a:cubicBezTo>
                  <a:cubicBezTo>
                    <a:pt x="18120" y="6431"/>
                    <a:pt x="18120" y="6431"/>
                    <a:pt x="18120" y="6431"/>
                  </a:cubicBezTo>
                  <a:cubicBezTo>
                    <a:pt x="18120" y="21435"/>
                    <a:pt x="18120" y="21435"/>
                    <a:pt x="18120" y="21435"/>
                  </a:cubicBezTo>
                  <a:cubicBezTo>
                    <a:pt x="18305" y="21435"/>
                    <a:pt x="18305" y="21435"/>
                    <a:pt x="18305" y="21435"/>
                  </a:cubicBezTo>
                  <a:cubicBezTo>
                    <a:pt x="18305" y="15334"/>
                    <a:pt x="18305" y="15334"/>
                    <a:pt x="18305" y="15334"/>
                  </a:cubicBezTo>
                  <a:cubicBezTo>
                    <a:pt x="18438" y="15334"/>
                    <a:pt x="18438" y="15334"/>
                    <a:pt x="18438" y="15334"/>
                  </a:cubicBezTo>
                  <a:cubicBezTo>
                    <a:pt x="18623" y="21435"/>
                    <a:pt x="18623" y="21435"/>
                    <a:pt x="18623" y="21435"/>
                  </a:cubicBezTo>
                  <a:cubicBezTo>
                    <a:pt x="18828" y="21435"/>
                    <a:pt x="18828" y="21435"/>
                    <a:pt x="18828" y="21435"/>
                  </a:cubicBezTo>
                  <a:cubicBezTo>
                    <a:pt x="18623" y="15005"/>
                    <a:pt x="18623" y="15005"/>
                    <a:pt x="18623" y="15005"/>
                  </a:cubicBezTo>
                  <a:cubicBezTo>
                    <a:pt x="18715" y="14345"/>
                    <a:pt x="18797" y="13026"/>
                    <a:pt x="18797" y="11047"/>
                  </a:cubicBezTo>
                  <a:close/>
                  <a:moveTo>
                    <a:pt x="18479" y="13026"/>
                  </a:moveTo>
                  <a:cubicBezTo>
                    <a:pt x="18305" y="13026"/>
                    <a:pt x="18305" y="13026"/>
                    <a:pt x="18305" y="13026"/>
                  </a:cubicBezTo>
                  <a:cubicBezTo>
                    <a:pt x="18305" y="9069"/>
                    <a:pt x="18305" y="9069"/>
                    <a:pt x="18305" y="9069"/>
                  </a:cubicBezTo>
                  <a:cubicBezTo>
                    <a:pt x="18479" y="9069"/>
                    <a:pt x="18479" y="9069"/>
                    <a:pt x="18479" y="9069"/>
                  </a:cubicBezTo>
                  <a:cubicBezTo>
                    <a:pt x="18561" y="9069"/>
                    <a:pt x="18613" y="9893"/>
                    <a:pt x="18613" y="11047"/>
                  </a:cubicBezTo>
                  <a:cubicBezTo>
                    <a:pt x="18613" y="12202"/>
                    <a:pt x="18561" y="13026"/>
                    <a:pt x="18479" y="13026"/>
                  </a:cubicBezTo>
                  <a:close/>
                  <a:moveTo>
                    <a:pt x="19424" y="14510"/>
                  </a:moveTo>
                  <a:cubicBezTo>
                    <a:pt x="19177" y="6431"/>
                    <a:pt x="19177" y="6431"/>
                    <a:pt x="19177" y="6431"/>
                  </a:cubicBezTo>
                  <a:cubicBezTo>
                    <a:pt x="18992" y="6431"/>
                    <a:pt x="18992" y="6431"/>
                    <a:pt x="18992" y="6431"/>
                  </a:cubicBezTo>
                  <a:cubicBezTo>
                    <a:pt x="18992" y="21435"/>
                    <a:pt x="18992" y="21435"/>
                    <a:pt x="18992" y="21435"/>
                  </a:cubicBezTo>
                  <a:cubicBezTo>
                    <a:pt x="19177" y="21435"/>
                    <a:pt x="19177" y="21435"/>
                    <a:pt x="19177" y="21435"/>
                  </a:cubicBezTo>
                  <a:cubicBezTo>
                    <a:pt x="19177" y="12696"/>
                    <a:pt x="19177" y="12696"/>
                    <a:pt x="19177" y="12696"/>
                  </a:cubicBezTo>
                  <a:cubicBezTo>
                    <a:pt x="19362" y="18302"/>
                    <a:pt x="19362" y="18302"/>
                    <a:pt x="19362" y="18302"/>
                  </a:cubicBezTo>
                  <a:cubicBezTo>
                    <a:pt x="19485" y="18302"/>
                    <a:pt x="19485" y="18302"/>
                    <a:pt x="19485" y="18302"/>
                  </a:cubicBezTo>
                  <a:cubicBezTo>
                    <a:pt x="19660" y="12696"/>
                    <a:pt x="19660" y="12696"/>
                    <a:pt x="19660" y="12696"/>
                  </a:cubicBezTo>
                  <a:cubicBezTo>
                    <a:pt x="19660" y="21435"/>
                    <a:pt x="19660" y="21435"/>
                    <a:pt x="19660" y="21435"/>
                  </a:cubicBezTo>
                  <a:cubicBezTo>
                    <a:pt x="19844" y="21435"/>
                    <a:pt x="19844" y="21435"/>
                    <a:pt x="19844" y="21435"/>
                  </a:cubicBezTo>
                  <a:cubicBezTo>
                    <a:pt x="19844" y="6431"/>
                    <a:pt x="19844" y="6431"/>
                    <a:pt x="19844" y="6431"/>
                  </a:cubicBezTo>
                  <a:cubicBezTo>
                    <a:pt x="19660" y="6431"/>
                    <a:pt x="19660" y="6431"/>
                    <a:pt x="19660" y="6431"/>
                  </a:cubicBezTo>
                  <a:lnTo>
                    <a:pt x="19424" y="14510"/>
                  </a:lnTo>
                  <a:close/>
                  <a:moveTo>
                    <a:pt x="20070" y="21435"/>
                  </a:moveTo>
                  <a:cubicBezTo>
                    <a:pt x="20697" y="21435"/>
                    <a:pt x="20697" y="21435"/>
                    <a:pt x="20697" y="21435"/>
                  </a:cubicBezTo>
                  <a:cubicBezTo>
                    <a:pt x="20697" y="18797"/>
                    <a:pt x="20697" y="18797"/>
                    <a:pt x="20697" y="18797"/>
                  </a:cubicBezTo>
                  <a:cubicBezTo>
                    <a:pt x="20255" y="18797"/>
                    <a:pt x="20255" y="18797"/>
                    <a:pt x="20255" y="18797"/>
                  </a:cubicBezTo>
                  <a:cubicBezTo>
                    <a:pt x="20255" y="15169"/>
                    <a:pt x="20255" y="15169"/>
                    <a:pt x="20255" y="15169"/>
                  </a:cubicBezTo>
                  <a:cubicBezTo>
                    <a:pt x="20625" y="15169"/>
                    <a:pt x="20625" y="15169"/>
                    <a:pt x="20625" y="15169"/>
                  </a:cubicBezTo>
                  <a:cubicBezTo>
                    <a:pt x="20625" y="12531"/>
                    <a:pt x="20625" y="12531"/>
                    <a:pt x="20625" y="12531"/>
                  </a:cubicBezTo>
                  <a:cubicBezTo>
                    <a:pt x="20255" y="12531"/>
                    <a:pt x="20255" y="12531"/>
                    <a:pt x="20255" y="12531"/>
                  </a:cubicBezTo>
                  <a:cubicBezTo>
                    <a:pt x="20255" y="9069"/>
                    <a:pt x="20255" y="9069"/>
                    <a:pt x="20255" y="9069"/>
                  </a:cubicBezTo>
                  <a:cubicBezTo>
                    <a:pt x="20697" y="9069"/>
                    <a:pt x="20697" y="9069"/>
                    <a:pt x="20697" y="9069"/>
                  </a:cubicBezTo>
                  <a:cubicBezTo>
                    <a:pt x="20697" y="6431"/>
                    <a:pt x="20697" y="6431"/>
                    <a:pt x="20697" y="6431"/>
                  </a:cubicBezTo>
                  <a:cubicBezTo>
                    <a:pt x="20070" y="6431"/>
                    <a:pt x="20070" y="6431"/>
                    <a:pt x="20070" y="6431"/>
                  </a:cubicBezTo>
                  <a:lnTo>
                    <a:pt x="20070" y="21435"/>
                  </a:lnTo>
                  <a:close/>
                  <a:moveTo>
                    <a:pt x="21415" y="6431"/>
                  </a:moveTo>
                  <a:cubicBezTo>
                    <a:pt x="21415" y="15499"/>
                    <a:pt x="21415" y="15499"/>
                    <a:pt x="21415" y="15499"/>
                  </a:cubicBezTo>
                  <a:cubicBezTo>
                    <a:pt x="21046" y="6431"/>
                    <a:pt x="21046" y="6431"/>
                    <a:pt x="21046" y="6431"/>
                  </a:cubicBezTo>
                  <a:cubicBezTo>
                    <a:pt x="20881" y="6431"/>
                    <a:pt x="20881" y="6431"/>
                    <a:pt x="20881" y="6431"/>
                  </a:cubicBezTo>
                  <a:cubicBezTo>
                    <a:pt x="20881" y="21435"/>
                    <a:pt x="20881" y="21435"/>
                    <a:pt x="20881" y="21435"/>
                  </a:cubicBezTo>
                  <a:cubicBezTo>
                    <a:pt x="21066" y="21435"/>
                    <a:pt x="21066" y="21435"/>
                    <a:pt x="21066" y="21435"/>
                  </a:cubicBezTo>
                  <a:cubicBezTo>
                    <a:pt x="21066" y="12202"/>
                    <a:pt x="21066" y="12202"/>
                    <a:pt x="21066" y="12202"/>
                  </a:cubicBezTo>
                  <a:cubicBezTo>
                    <a:pt x="21436" y="21435"/>
                    <a:pt x="21436" y="21435"/>
                    <a:pt x="21436" y="21435"/>
                  </a:cubicBezTo>
                  <a:cubicBezTo>
                    <a:pt x="21600" y="21435"/>
                    <a:pt x="21600" y="21435"/>
                    <a:pt x="21600" y="21435"/>
                  </a:cubicBezTo>
                  <a:cubicBezTo>
                    <a:pt x="21600" y="6431"/>
                    <a:pt x="21600" y="6431"/>
                    <a:pt x="21600" y="6431"/>
                  </a:cubicBezTo>
                  <a:lnTo>
                    <a:pt x="21415" y="6431"/>
                  </a:lnTo>
                  <a:close/>
                </a:path>
              </a:pathLst>
            </a:custGeom>
            <a:solidFill>
              <a:srgbClr val="0F77B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algn="l" defTabSz="914400">
                <a:defRPr sz="2400">
                  <a:solidFill>
                    <a:srgbClr val="0F76B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60" name="Otsikkoteksti"/>
          <p:cNvSpPr txBox="1">
            <a:spLocks noGrp="1"/>
          </p:cNvSpPr>
          <p:nvPr>
            <p:ph type="title"/>
          </p:nvPr>
        </p:nvSpPr>
        <p:spPr>
          <a:xfrm>
            <a:off x="468000" y="1188449"/>
            <a:ext cx="8229601" cy="656375"/>
          </a:xfrm>
          <a:prstGeom prst="rect">
            <a:avLst/>
          </a:prstGeom>
        </p:spPr>
        <p:txBody>
          <a:bodyPr lIns="34289" tIns="34289" rIns="34289" bIns="34289" anchor="t"/>
          <a:lstStyle>
            <a:lvl1pPr marR="0" indent="0" algn="l" defTabSz="1219169">
              <a:defRPr sz="3400" b="1">
                <a:solidFill>
                  <a:srgbClr val="0F76B1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Otsikkoteksti</a:t>
            </a:r>
          </a:p>
        </p:txBody>
      </p:sp>
      <p:sp>
        <p:nvSpPr>
          <p:cNvPr id="6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3394473"/>
          </a:xfrm>
          <a:prstGeom prst="rect">
            <a:avLst/>
          </a:prstGeom>
        </p:spPr>
        <p:txBody>
          <a:bodyPr lIns="34289" tIns="34289" rIns="34289" bIns="34289"/>
          <a:lstStyle>
            <a:lvl1pPr marL="457189" marR="0" indent="-457189" defTabSz="1219169">
              <a:spcBef>
                <a:spcPts val="500"/>
              </a:spcBef>
              <a:buClr>
                <a:srgbClr val="0F76B1"/>
              </a:buClr>
              <a:buFont typeface="Arial"/>
              <a:defRPr sz="2400">
                <a:solidFill>
                  <a:srgbClr val="333333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1045002" marR="0" indent="-435417" defTabSz="1219169">
              <a:spcBef>
                <a:spcPts val="500"/>
              </a:spcBef>
              <a:buClr>
                <a:srgbClr val="0F76B1"/>
              </a:buClr>
              <a:buFont typeface="Arial"/>
              <a:buChar char="•"/>
              <a:defRPr sz="2400">
                <a:solidFill>
                  <a:srgbClr val="333333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567503" marR="0" indent="-348333" defTabSz="1219169">
              <a:spcBef>
                <a:spcPts val="500"/>
              </a:spcBef>
              <a:buClr>
                <a:srgbClr val="0F76B1"/>
              </a:buClr>
              <a:buFont typeface="Arial"/>
              <a:defRPr sz="2400">
                <a:solidFill>
                  <a:srgbClr val="333333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2177088" marR="0" indent="-348333" defTabSz="1219169">
              <a:spcBef>
                <a:spcPts val="500"/>
              </a:spcBef>
              <a:buClr>
                <a:srgbClr val="0F76B1"/>
              </a:buClr>
              <a:buFont typeface="Arial"/>
              <a:buChar char="•"/>
              <a:defRPr sz="2400">
                <a:solidFill>
                  <a:srgbClr val="333333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786672" marR="0" indent="-348333" defTabSz="1219169">
              <a:spcBef>
                <a:spcPts val="500"/>
              </a:spcBef>
              <a:buClr>
                <a:srgbClr val="0F76B1"/>
              </a:buClr>
              <a:buFont typeface="Arial"/>
              <a:buChar char="•"/>
              <a:defRPr sz="2400">
                <a:solidFill>
                  <a:srgbClr val="333333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3730035" y="5649580"/>
            <a:ext cx="275055" cy="259081"/>
          </a:xfrm>
          <a:prstGeom prst="rect">
            <a:avLst/>
          </a:prstGeom>
        </p:spPr>
        <p:txBody>
          <a:bodyPr lIns="34289" tIns="34289" rIns="34289" bIns="34289" anchor="ctr">
            <a:spAutoFit/>
          </a:bodyPr>
          <a:lstStyle>
            <a:lvl1pPr algn="r" defTabSz="914400">
              <a:defRPr sz="1200">
                <a:solidFill>
                  <a:srgbClr val="333333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letusra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824411" indent="-326571"/>
            <a:lvl3pPr marL="1259838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7514766" y="6245225"/>
            <a:ext cx="210469" cy="19738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7514766" y="6245225"/>
            <a:ext cx="210468" cy="1973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>
            <a:lvl1pPr defTabSz="584200">
              <a:defRPr sz="14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txStyles>
    <p:titleStyle>
      <a:lvl1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0" marR="40639" indent="406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1259838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1777999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2235199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820x312.jpg" descr="820x312.jpg"/>
          <p:cNvPicPr>
            <a:picLocks noChangeAspect="1"/>
          </p:cNvPicPr>
          <p:nvPr/>
        </p:nvPicPr>
        <p:blipFill rotWithShape="1">
          <a:blip r:embed="rId2"/>
          <a:srcRect r="6358" b="1"/>
          <a:stretch/>
        </p:blipFill>
        <p:spPr>
          <a:xfrm>
            <a:off x="20" y="70817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1" name="Koulutussisältö">
            <a:extLst>
              <a:ext uri="{FF2B5EF4-FFF2-40B4-BE49-F238E27FC236}">
                <a16:creationId xmlns:a16="http://schemas.microsoft.com/office/drawing/2014/main" id="{4CA6FBB5-D1C6-6641-B2D6-777030E5BDA4}"/>
              </a:ext>
            </a:extLst>
          </p:cNvPr>
          <p:cNvSpPr txBox="1"/>
          <p:nvPr/>
        </p:nvSpPr>
        <p:spPr>
          <a:xfrm>
            <a:off x="416934" y="4771274"/>
            <a:ext cx="872706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fi-FI" sz="4400" dirty="0">
                <a:latin typeface="+mj-ea"/>
                <a:ea typeface="+mj-ea"/>
                <a:cs typeface="+mj-cs"/>
              </a:rPr>
              <a:t>Mistä on kyse vaaleissa?</a:t>
            </a:r>
            <a:endParaRPr sz="4400" dirty="0">
              <a:latin typeface="+mj-ea"/>
              <a:ea typeface="+mj-ea"/>
              <a:cs typeface="+mj-cs"/>
            </a:endParaRPr>
          </a:p>
        </p:txBody>
      </p:sp>
      <p:sp>
        <p:nvSpPr>
          <p:cNvPr id="15" name="1. Mitä puolue tarjoaa? - Asmo Maanselkä…">
            <a:extLst>
              <a:ext uri="{FF2B5EF4-FFF2-40B4-BE49-F238E27FC236}">
                <a16:creationId xmlns:a16="http://schemas.microsoft.com/office/drawing/2014/main" id="{D35FFCCB-2D29-E544-8A02-4B92FF01CCA8}"/>
              </a:ext>
            </a:extLst>
          </p:cNvPr>
          <p:cNvSpPr txBox="1"/>
          <p:nvPr/>
        </p:nvSpPr>
        <p:spPr>
          <a:xfrm>
            <a:off x="2965463" y="5677845"/>
            <a:ext cx="3630007" cy="3843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algn="l" defTabSz="914400" hangingPunct="1">
              <a:lnSpc>
                <a:spcPct val="90000"/>
              </a:lnSpc>
              <a:spcAft>
                <a:spcPts val="600"/>
              </a:spcAft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Kouluttajana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Asmo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Maanselkä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1. Mitä puolue tarjoaa? - Asmo Maanselkä…"/>
          <p:cNvSpPr txBox="1"/>
          <p:nvPr/>
        </p:nvSpPr>
        <p:spPr>
          <a:xfrm>
            <a:off x="1336590" y="3972921"/>
            <a:ext cx="699333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sz="1800" dirty="0">
                <a:latin typeface="+mn-lt"/>
              </a:rPr>
              <a:t>1. </a:t>
            </a:r>
            <a:r>
              <a:rPr sz="1800" dirty="0" err="1">
                <a:latin typeface="+mn-lt"/>
              </a:rPr>
              <a:t>Mitä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puolue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tarjoaa</a:t>
            </a:r>
            <a:r>
              <a:rPr sz="1800" dirty="0">
                <a:latin typeface="+mn-lt"/>
              </a:rPr>
              <a:t>? - </a:t>
            </a:r>
            <a:r>
              <a:rPr sz="1800" dirty="0" err="1">
                <a:latin typeface="+mn-lt"/>
              </a:rPr>
              <a:t>Asmo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Maanselkä</a:t>
            </a:r>
            <a:r>
              <a:rPr sz="1800" dirty="0">
                <a:latin typeface="+mn-lt"/>
              </a:rPr>
              <a:t> </a:t>
            </a:r>
          </a:p>
          <a:p>
            <a:pPr algn="l" defTabSz="457200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sz="1800" dirty="0">
                <a:latin typeface="+mn-lt"/>
              </a:rPr>
              <a:t>2. Facebook </a:t>
            </a:r>
            <a:r>
              <a:rPr sz="1800" dirty="0" err="1">
                <a:latin typeface="+mn-lt"/>
              </a:rPr>
              <a:t>mainonnan</a:t>
            </a:r>
            <a:r>
              <a:rPr sz="1800" dirty="0">
                <a:latin typeface="+mn-lt"/>
              </a:rPr>
              <a:t> ABC - Mikael </a:t>
            </a:r>
            <a:r>
              <a:rPr sz="1800" dirty="0" err="1">
                <a:latin typeface="+mn-lt"/>
              </a:rPr>
              <a:t>Elmolhoda</a:t>
            </a:r>
            <a:endParaRPr sz="1800" dirty="0">
              <a:latin typeface="+mn-lt"/>
            </a:endParaRPr>
          </a:p>
          <a:p>
            <a:pPr algn="l" defTabSz="457200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sz="1800" dirty="0">
                <a:latin typeface="+mn-lt"/>
              </a:rPr>
              <a:t>3. Pari </a:t>
            </a:r>
            <a:r>
              <a:rPr sz="1800" dirty="0" err="1">
                <a:latin typeface="+mn-lt"/>
              </a:rPr>
              <a:t>sanaa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instagrammista</a:t>
            </a:r>
            <a:r>
              <a:rPr sz="1800" dirty="0">
                <a:latin typeface="+mn-lt"/>
              </a:rPr>
              <a:t> - </a:t>
            </a:r>
            <a:r>
              <a:rPr sz="1800" dirty="0" err="1">
                <a:latin typeface="+mn-lt"/>
              </a:rPr>
              <a:t>Elsi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Ranta</a:t>
            </a:r>
            <a:endParaRPr sz="1800" dirty="0">
              <a:latin typeface="+mn-lt"/>
            </a:endParaRPr>
          </a:p>
        </p:txBody>
      </p:sp>
      <p:pic>
        <p:nvPicPr>
          <p:cNvPr id="87" name="Kuva" descr="Kuv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5708650"/>
            <a:ext cx="33274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Kuva 4" descr="Kuva, joka sisältää kohteen taivas&#10;&#10;Kuvaus luotu automaattisesti">
            <a:extLst>
              <a:ext uri="{FF2B5EF4-FFF2-40B4-BE49-F238E27FC236}">
                <a16:creationId xmlns:a16="http://schemas.microsoft.com/office/drawing/2014/main" id="{3EA68581-DD14-504B-AEF0-363EDEEA6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7"/>
          <a:stretch/>
        </p:blipFill>
        <p:spPr>
          <a:xfrm>
            <a:off x="0" y="-956759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Koulutussisältö">
            <a:extLst>
              <a:ext uri="{FF2B5EF4-FFF2-40B4-BE49-F238E27FC236}">
                <a16:creationId xmlns:a16="http://schemas.microsoft.com/office/drawing/2014/main" id="{F014227B-9E7D-0443-A315-FB93A6BD38CF}"/>
              </a:ext>
            </a:extLst>
          </p:cNvPr>
          <p:cNvSpPr txBox="1"/>
          <p:nvPr/>
        </p:nvSpPr>
        <p:spPr>
          <a:xfrm>
            <a:off x="0" y="2913746"/>
            <a:ext cx="872706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fi-FI" sz="4400" dirty="0">
                <a:latin typeface="+mj-lt"/>
              </a:rPr>
              <a:t>Sisältö</a:t>
            </a:r>
            <a:endParaRPr sz="4400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esi, ulko&#10;&#10;Kuvaus luotu automaattisesti">
            <a:extLst>
              <a:ext uri="{FF2B5EF4-FFF2-40B4-BE49-F238E27FC236}">
                <a16:creationId xmlns:a16="http://schemas.microsoft.com/office/drawing/2014/main" id="{53E87385-111F-F746-9A91-CCDF6547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70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0DF7842-31BF-A946-B2E2-3DFA3993BB92}"/>
              </a:ext>
            </a:extLst>
          </p:cNvPr>
          <p:cNvSpPr txBox="1"/>
          <p:nvPr/>
        </p:nvSpPr>
        <p:spPr>
          <a:xfrm>
            <a:off x="1336590" y="2272601"/>
            <a:ext cx="699333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06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utura Medium" panose="020B0602020204020303" pitchFamily="34" charset="-79"/>
                <a:cs typeface="Futura Medium" panose="020B0602020204020303" pitchFamily="34" charset="-79"/>
                <a:sym typeface="Arial"/>
              </a:rPr>
              <a:t>87%</a:t>
            </a:r>
          </a:p>
        </p:txBody>
      </p:sp>
      <p:sp>
        <p:nvSpPr>
          <p:cNvPr id="86" name="1. Mitä puolue tarjoaa? - Asmo Maanselkä…"/>
          <p:cNvSpPr txBox="1"/>
          <p:nvPr/>
        </p:nvSpPr>
        <p:spPr>
          <a:xfrm>
            <a:off x="1336590" y="4035320"/>
            <a:ext cx="699333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fi-FI" sz="3200" dirty="0">
                <a:solidFill>
                  <a:schemeClr val="bg1"/>
                </a:solidFill>
                <a:latin typeface="Gill Sans MT" panose="020B0502020104020203" pitchFamily="34" charset="77"/>
              </a:rPr>
              <a:t>ENEMMÄN ÄÄNIÄ</a:t>
            </a:r>
            <a:endParaRPr sz="32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0" name="1. Mitä puolue tarjoaa? - Asmo Maanselkä…">
            <a:extLst>
              <a:ext uri="{FF2B5EF4-FFF2-40B4-BE49-F238E27FC236}">
                <a16:creationId xmlns:a16="http://schemas.microsoft.com/office/drawing/2014/main" id="{E995F886-923A-EB4F-802B-371A7AF86B94}"/>
              </a:ext>
            </a:extLst>
          </p:cNvPr>
          <p:cNvSpPr txBox="1"/>
          <p:nvPr/>
        </p:nvSpPr>
        <p:spPr>
          <a:xfrm>
            <a:off x="3699780" y="1691251"/>
            <a:ext cx="204787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fi-FI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TAVOITE</a:t>
            </a:r>
            <a:endParaRPr sz="36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04049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Koulutussisältö">
            <a:extLst>
              <a:ext uri="{FF2B5EF4-FFF2-40B4-BE49-F238E27FC236}">
                <a16:creationId xmlns:a16="http://schemas.microsoft.com/office/drawing/2014/main" id="{C77ACA11-02BB-6346-A627-C3D274DDB70D}"/>
              </a:ext>
            </a:extLst>
          </p:cNvPr>
          <p:cNvSpPr txBox="1"/>
          <p:nvPr/>
        </p:nvSpPr>
        <p:spPr>
          <a:xfrm>
            <a:off x="4885341" y="365125"/>
            <a:ext cx="3630007" cy="1807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NORMIDIA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2FBD9F5-9C7E-CF4B-932D-48D8246B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r="12833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1. Mitä puolue tarjoaa? - Asmo Maanselkä…">
            <a:extLst>
              <a:ext uri="{FF2B5EF4-FFF2-40B4-BE49-F238E27FC236}">
                <a16:creationId xmlns:a16="http://schemas.microsoft.com/office/drawing/2014/main" id="{501CDB16-E57C-0440-A394-42CF4E039282}"/>
              </a:ext>
            </a:extLst>
          </p:cNvPr>
          <p:cNvSpPr txBox="1"/>
          <p:nvPr/>
        </p:nvSpPr>
        <p:spPr>
          <a:xfrm>
            <a:off x="4885341" y="2333297"/>
            <a:ext cx="3630007" cy="38436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16.4. </a:t>
            </a: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Vaalipäivä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defTabSz="914400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17.4. Eka </a:t>
            </a: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valtuustopäivä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Kuva" descr="Kuva">
            <a:extLst>
              <a:ext uri="{FF2B5EF4-FFF2-40B4-BE49-F238E27FC236}">
                <a16:creationId xmlns:a16="http://schemas.microsoft.com/office/drawing/2014/main" id="{CF232AD3-7313-E349-A4F8-D78DB4C3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0" y="5708650"/>
            <a:ext cx="3327400" cy="977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08006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1. Mitä puolue tarjoaa? - Asmo Maanselkä…"/>
          <p:cNvSpPr txBox="1"/>
          <p:nvPr/>
        </p:nvSpPr>
        <p:spPr>
          <a:xfrm>
            <a:off x="1336590" y="1843582"/>
            <a:ext cx="699333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fi-FI" sz="1800" dirty="0">
                <a:latin typeface="+mn-lt"/>
              </a:rPr>
              <a:t>16.4. Vaalipäivä</a:t>
            </a:r>
          </a:p>
          <a:p>
            <a:pPr algn="l" defTabSz="457200"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fi-FI" sz="1800" dirty="0">
                <a:latin typeface="+mn-lt"/>
              </a:rPr>
              <a:t>17.4. Eka valtuustopäivä </a:t>
            </a:r>
            <a:endParaRPr sz="1800" dirty="0">
              <a:latin typeface="+mn-lt"/>
            </a:endParaRPr>
          </a:p>
        </p:txBody>
      </p:sp>
      <p:pic>
        <p:nvPicPr>
          <p:cNvPr id="87" name="Kuva" descr="Kuv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5708650"/>
            <a:ext cx="33274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Koulutussisältö">
            <a:extLst>
              <a:ext uri="{FF2B5EF4-FFF2-40B4-BE49-F238E27FC236}">
                <a16:creationId xmlns:a16="http://schemas.microsoft.com/office/drawing/2014/main" id="{F014227B-9E7D-0443-A315-FB93A6BD38CF}"/>
              </a:ext>
            </a:extLst>
          </p:cNvPr>
          <p:cNvSpPr txBox="1"/>
          <p:nvPr/>
        </p:nvSpPr>
        <p:spPr>
          <a:xfrm>
            <a:off x="0" y="740562"/>
            <a:ext cx="872706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fi-FI" sz="4400" dirty="0"/>
              <a:t>NORMIDIA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1778789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</Words>
  <Application>Microsoft Macintosh PowerPoint</Application>
  <PresentationFormat>Näytössä katseltava diaesitys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Arial</vt:lpstr>
      <vt:lpstr>FUTURA MEDIUM</vt:lpstr>
      <vt:lpstr>Gill Sans</vt:lpstr>
      <vt:lpstr>Gill Sans MT</vt:lpstr>
      <vt:lpstr>Helvetica</vt:lpstr>
      <vt:lpstr>Lucida Grande</vt:lpstr>
      <vt:lpstr>Verdana</vt:lpstr>
      <vt:lpstr>White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Asmo Maanselkä</cp:lastModifiedBy>
  <cp:revision>5</cp:revision>
  <dcterms:modified xsi:type="dcterms:W3CDTF">2021-02-03T17:11:58Z</dcterms:modified>
</cp:coreProperties>
</file>